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0287000" cy="128524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Open Sans Bold" panose="020B0604020202020204" charset="0"/>
      <p:regular r:id="rId16"/>
    </p:embeddedFont>
    <p:embeddedFont>
      <p:font typeface="Open Sans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7" d="100"/>
          <a:sy n="37" d="100"/>
        </p:scale>
        <p:origin x="48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C52FF">
                <a:alpha val="100000"/>
              </a:srgbClr>
            </a:gs>
            <a:gs pos="100000">
              <a:srgbClr val="5CE1E6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790024" y="3053883"/>
            <a:ext cx="5029317" cy="5029317"/>
          </a:xfrm>
          <a:custGeom>
            <a:avLst/>
            <a:gdLst/>
            <a:ahLst/>
            <a:cxnLst/>
            <a:rect l="l" t="t" r="r" b="b"/>
            <a:pathLst>
              <a:path w="5029317" h="5029317">
                <a:moveTo>
                  <a:pt x="0" y="0"/>
                </a:moveTo>
                <a:lnTo>
                  <a:pt x="5029316" y="0"/>
                </a:lnTo>
                <a:lnTo>
                  <a:pt x="5029316" y="5029317"/>
                </a:lnTo>
                <a:lnTo>
                  <a:pt x="0" y="50293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88940" y="233518"/>
            <a:ext cx="9031489" cy="1012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 b="1" u="sng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DOKUMENTASI SISTEM INFORMASI BERBASIS WEB</a:t>
            </a:r>
          </a:p>
          <a:p>
            <a:pPr algn="ctr">
              <a:lnSpc>
                <a:spcPts val="4060"/>
              </a:lnSpc>
              <a:spcBef>
                <a:spcPct val="0"/>
              </a:spcBef>
            </a:pPr>
            <a:r>
              <a:rPr lang="en-US" sz="2900" b="1" u="sng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APLIKASI PENJUALAN BARANG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88939" y="1852367"/>
            <a:ext cx="9031489" cy="869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SMKS INFORMATIKA UTAMA</a:t>
            </a:r>
          </a:p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KELAS XII | REKAYASA PERANGKAT LUNAK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529537" y="8340148"/>
            <a:ext cx="4003521" cy="628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DISUSUN OLEH 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943100" y="9013244"/>
            <a:ext cx="6706046" cy="596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1" dirty="0" err="1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Kaysan</a:t>
            </a:r>
            <a:r>
              <a:rPr lang="en-US" sz="3500" b="1" dirty="0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500" b="1" dirty="0" err="1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Nawfal</a:t>
            </a:r>
            <a:r>
              <a:rPr lang="en-US" sz="3500" b="1" dirty="0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500" b="1" dirty="0" err="1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Salif</a:t>
            </a:r>
            <a:r>
              <a:rPr lang="en-US" sz="3500" b="1" dirty="0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500" b="1" dirty="0" err="1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Athaullah</a:t>
            </a:r>
            <a:endParaRPr lang="en-US" sz="3500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638561" y="11585576"/>
            <a:ext cx="5043190" cy="431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DEPOK-JAWA BARAT-INDONESIA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66C4">
                <a:alpha val="100000"/>
              </a:srgbClr>
            </a:gs>
            <a:gs pos="100000">
              <a:srgbClr val="FFDE59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1348" y="170135"/>
            <a:ext cx="1434703" cy="497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  <a:spcBef>
                <a:spcPct val="0"/>
              </a:spcBef>
            </a:pPr>
            <a:r>
              <a:rPr lang="en-US" sz="2900" b="1" u="sng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Log Out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11348" y="1098585"/>
            <a:ext cx="9297310" cy="2244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19"/>
              </a:lnSpc>
              <a:spcBef>
                <a:spcPct val="0"/>
              </a:spcBef>
            </a:pPr>
            <a:r>
              <a:rPr lang="en-US" sz="25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lang="en-US" sz="25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Untuk</a:t>
            </a:r>
            <a:r>
              <a:rPr lang="en-US" sz="25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5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melakukan</a:t>
            </a:r>
            <a:r>
              <a:rPr lang="en-US" sz="25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Log Out </a:t>
            </a:r>
            <a:r>
              <a:rPr lang="en-US" sz="25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dari</a:t>
            </a:r>
            <a:r>
              <a:rPr lang="en-US" sz="25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5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aplikasi</a:t>
            </a:r>
            <a:r>
              <a:rPr lang="en-US" sz="25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513" dirty="0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5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biasanya</a:t>
            </a:r>
            <a:r>
              <a:rPr lang="en-US" sz="25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5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akan</a:t>
            </a:r>
            <a:r>
              <a:rPr lang="en-US" sz="25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5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menemukan</a:t>
            </a:r>
            <a:r>
              <a:rPr lang="en-US" sz="25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5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opsi</a:t>
            </a:r>
            <a:r>
              <a:rPr lang="en-US" sz="25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"Log Out" </a:t>
            </a:r>
            <a:r>
              <a:rPr lang="en-US" sz="25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atau</a:t>
            </a:r>
            <a:r>
              <a:rPr lang="en-US" sz="25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"</a:t>
            </a:r>
            <a:r>
              <a:rPr lang="en-US" sz="25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Keluar</a:t>
            </a:r>
            <a:r>
              <a:rPr lang="en-US" sz="25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" yang </a:t>
            </a:r>
            <a:r>
              <a:rPr lang="en-US" sz="25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terletak</a:t>
            </a:r>
            <a:r>
              <a:rPr lang="en-US" sz="25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di </a:t>
            </a:r>
            <a:r>
              <a:rPr lang="en-US" sz="25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bagian</a:t>
            </a:r>
            <a:r>
              <a:rPr lang="en-US" sz="25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5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atas</a:t>
            </a:r>
            <a:r>
              <a:rPr lang="en-US" sz="25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5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atau</a:t>
            </a:r>
            <a:r>
              <a:rPr lang="en-US" sz="25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5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bawah</a:t>
            </a:r>
            <a:r>
              <a:rPr lang="en-US" sz="25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menu. </a:t>
            </a:r>
            <a:r>
              <a:rPr lang="en-US" sz="25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Klik</a:t>
            </a:r>
            <a:r>
              <a:rPr lang="en-US" sz="25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5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opsi</a:t>
            </a:r>
            <a:r>
              <a:rPr lang="en-US" sz="25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5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tersebut</a:t>
            </a:r>
            <a:r>
              <a:rPr lang="en-US" sz="25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5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dan</a:t>
            </a:r>
            <a:r>
              <a:rPr lang="en-US" sz="25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5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Anda</a:t>
            </a:r>
            <a:r>
              <a:rPr lang="en-US" sz="25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5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akan</a:t>
            </a:r>
            <a:r>
              <a:rPr lang="en-US" sz="25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5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keluar</a:t>
            </a:r>
            <a:r>
              <a:rPr lang="en-US" sz="25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5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dari</a:t>
            </a:r>
            <a:r>
              <a:rPr lang="en-US" sz="25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5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akun</a:t>
            </a:r>
            <a:r>
              <a:rPr lang="en-US" sz="25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513" dirty="0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-US" sz="25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Jika</a:t>
            </a:r>
            <a:r>
              <a:rPr lang="en-US" sz="25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513" dirty="0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5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memerlukan</a:t>
            </a:r>
            <a:r>
              <a:rPr lang="en-US" sz="25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5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panduan</a:t>
            </a:r>
            <a:r>
              <a:rPr lang="en-US" sz="25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5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lebih</a:t>
            </a:r>
            <a:r>
              <a:rPr lang="en-US" sz="25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5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lanjut</a:t>
            </a:r>
            <a:r>
              <a:rPr lang="en-US" sz="25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5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atau</a:t>
            </a:r>
            <a:r>
              <a:rPr lang="en-US" sz="25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5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mengalami</a:t>
            </a:r>
            <a:r>
              <a:rPr lang="en-US" sz="25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5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masalah</a:t>
            </a:r>
            <a:r>
              <a:rPr lang="en-US" sz="25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5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silakan</a:t>
            </a:r>
            <a:r>
              <a:rPr lang="en-US" sz="25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5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beri</a:t>
            </a:r>
            <a:r>
              <a:rPr lang="en-US" sz="25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5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tahu</a:t>
            </a:r>
            <a:r>
              <a:rPr lang="en-US" sz="25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!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-183496" y="9348816"/>
            <a:ext cx="10287000" cy="1526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SEKIAN YANG DAPAT SAYA SAMPAIKAN, MAAF KALAU ADA KESALAHAN SOALNYA MASIH PEMULA</a:t>
            </a:r>
          </a:p>
          <a:p>
            <a:pPr algn="ctr">
              <a:lnSpc>
                <a:spcPts val="4060"/>
              </a:lnSpc>
              <a:spcBef>
                <a:spcPct val="0"/>
              </a:spcBef>
            </a:pPr>
            <a:r>
              <a:rPr lang="en-US" sz="29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WASSALAMMUALAIKUM, WR,WB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48" y="3628590"/>
            <a:ext cx="9565590" cy="42856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7AD">
                <a:alpha val="100000"/>
              </a:srgbClr>
            </a:gs>
            <a:gs pos="100000">
              <a:srgbClr val="FFA9F9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-1281327" y="62504"/>
            <a:ext cx="6008258" cy="497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  <a:spcBef>
                <a:spcPct val="0"/>
              </a:spcBef>
            </a:pPr>
            <a:r>
              <a:rPr lang="en-US" sz="2900" b="1" u="sng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HALAMAN LOGIN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20400" y="5582311"/>
            <a:ext cx="9646201" cy="7042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31"/>
              </a:lnSpc>
              <a:spcBef>
                <a:spcPct val="0"/>
              </a:spcBef>
            </a:pPr>
            <a:r>
              <a:rPr lang="en-US" sz="209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Halaman</a:t>
            </a:r>
            <a:r>
              <a:rPr lang="en-US" sz="209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login </a:t>
            </a:r>
            <a:r>
              <a:rPr lang="en-US" sz="209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adalah</a:t>
            </a:r>
            <a:r>
              <a:rPr lang="en-US" sz="209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09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titik</a:t>
            </a:r>
            <a:r>
              <a:rPr lang="en-US" sz="209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09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awal</a:t>
            </a:r>
            <a:r>
              <a:rPr lang="en-US" sz="209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09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akses</a:t>
            </a:r>
            <a:r>
              <a:rPr lang="en-US" sz="209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09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aplikasi</a:t>
            </a:r>
            <a:r>
              <a:rPr lang="en-US" sz="209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09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Toko</a:t>
            </a:r>
            <a:r>
              <a:rPr lang="en-US" sz="209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09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Thursina</a:t>
            </a:r>
            <a:r>
              <a:rPr lang="en-US" sz="209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Store. </a:t>
            </a:r>
            <a:r>
              <a:rPr lang="en-US" sz="209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Pengguna</a:t>
            </a:r>
            <a:r>
              <a:rPr lang="en-US" sz="209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09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perlu</a:t>
            </a:r>
            <a:r>
              <a:rPr lang="en-US" sz="209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09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memasukkan</a:t>
            </a:r>
            <a:r>
              <a:rPr lang="en-US" sz="209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09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kredensial</a:t>
            </a:r>
            <a:r>
              <a:rPr lang="en-US" sz="209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yang valid.</a:t>
            </a:r>
          </a:p>
          <a:p>
            <a:pPr algn="just">
              <a:lnSpc>
                <a:spcPts val="2931"/>
              </a:lnSpc>
              <a:spcBef>
                <a:spcPct val="0"/>
              </a:spcBef>
            </a:pPr>
            <a:endParaRPr lang="en-US" sz="2093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just">
              <a:lnSpc>
                <a:spcPts val="2931"/>
              </a:lnSpc>
              <a:spcBef>
                <a:spcPct val="0"/>
              </a:spcBef>
            </a:pPr>
            <a:r>
              <a:rPr lang="en-US" sz="20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Elemen</a:t>
            </a:r>
            <a:r>
              <a:rPr lang="en-US" sz="20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Halaman</a:t>
            </a:r>
            <a:r>
              <a:rPr lang="en-US" sz="20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:</a:t>
            </a:r>
          </a:p>
          <a:p>
            <a:pPr algn="just">
              <a:lnSpc>
                <a:spcPts val="2931"/>
              </a:lnSpc>
              <a:spcBef>
                <a:spcPct val="0"/>
              </a:spcBef>
            </a:pPr>
            <a:endParaRPr lang="en-US" sz="2093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2027" lvl="1" indent="-226013" algn="just">
              <a:lnSpc>
                <a:spcPts val="2931"/>
              </a:lnSpc>
              <a:buFont typeface="Arial"/>
              <a:buChar char="•"/>
            </a:pPr>
            <a:r>
              <a:rPr lang="en-US" sz="20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User ID: Input </a:t>
            </a:r>
            <a:r>
              <a:rPr lang="en-US" sz="20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untuk</a:t>
            </a:r>
            <a:r>
              <a:rPr lang="en-US" sz="20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memasukkan</a:t>
            </a:r>
            <a:r>
              <a:rPr lang="en-US" sz="20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ID </a:t>
            </a:r>
            <a:r>
              <a:rPr lang="en-US" sz="20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unik</a:t>
            </a:r>
            <a:r>
              <a:rPr lang="en-US" sz="20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pengguna</a:t>
            </a:r>
            <a:r>
              <a:rPr lang="en-US" sz="20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452027" lvl="1" indent="-226013" algn="just">
              <a:lnSpc>
                <a:spcPts val="2931"/>
              </a:lnSpc>
              <a:buFont typeface="Arial"/>
              <a:buChar char="•"/>
            </a:pPr>
            <a:r>
              <a:rPr lang="en-US" sz="20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Password: Input </a:t>
            </a:r>
            <a:r>
              <a:rPr lang="en-US" sz="20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untuk</a:t>
            </a:r>
            <a:r>
              <a:rPr lang="en-US" sz="20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memasukkan</a:t>
            </a:r>
            <a:r>
              <a:rPr lang="en-US" sz="20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kata </a:t>
            </a:r>
            <a:r>
              <a:rPr lang="en-US" sz="20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sandi</a:t>
            </a:r>
            <a:r>
              <a:rPr lang="en-US" sz="20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452027" lvl="1" indent="-226013" algn="just">
              <a:lnSpc>
                <a:spcPts val="2931"/>
              </a:lnSpc>
              <a:buFont typeface="Arial"/>
              <a:buChar char="•"/>
            </a:pPr>
            <a:r>
              <a:rPr lang="en-US" sz="20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Tombol</a:t>
            </a:r>
            <a:r>
              <a:rPr lang="en-US" sz="20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Sign In: </a:t>
            </a:r>
            <a:r>
              <a:rPr lang="en-US" sz="20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Menyediakan</a:t>
            </a:r>
            <a:r>
              <a:rPr lang="en-US" sz="20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akses</a:t>
            </a:r>
            <a:r>
              <a:rPr lang="en-US" sz="20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ke</a:t>
            </a:r>
            <a:r>
              <a:rPr lang="en-US" sz="20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dashboard </a:t>
            </a:r>
            <a:r>
              <a:rPr lang="en-US" sz="20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setelah</a:t>
            </a:r>
            <a:r>
              <a:rPr lang="en-US" sz="20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validasi</a:t>
            </a:r>
            <a:r>
              <a:rPr lang="en-US" sz="20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algn="just">
              <a:lnSpc>
                <a:spcPts val="2931"/>
              </a:lnSpc>
              <a:spcBef>
                <a:spcPct val="0"/>
              </a:spcBef>
            </a:pPr>
            <a:endParaRPr lang="en-US" sz="2093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2931"/>
              </a:lnSpc>
              <a:spcBef>
                <a:spcPct val="0"/>
              </a:spcBef>
            </a:pPr>
            <a:r>
              <a:rPr lang="en-US" sz="20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Proses Login :</a:t>
            </a:r>
          </a:p>
          <a:p>
            <a:pPr algn="just">
              <a:lnSpc>
                <a:spcPts val="2931"/>
              </a:lnSpc>
              <a:spcBef>
                <a:spcPct val="0"/>
              </a:spcBef>
            </a:pPr>
            <a:endParaRPr lang="en-US" sz="2093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2027" lvl="1" indent="-226013" algn="just">
              <a:lnSpc>
                <a:spcPts val="2931"/>
              </a:lnSpc>
              <a:buFont typeface="Arial"/>
              <a:buChar char="•"/>
            </a:pPr>
            <a:r>
              <a:rPr lang="en-US" sz="20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Validasi</a:t>
            </a:r>
            <a:r>
              <a:rPr lang="en-US" sz="20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-US" sz="20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Setelah</a:t>
            </a:r>
            <a:r>
              <a:rPr lang="en-US" sz="20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klik</a:t>
            </a:r>
            <a:r>
              <a:rPr lang="en-US" sz="20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93" dirty="0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  <a:r>
              <a:rPr lang="en-US" sz="2093" dirty="0" err="1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Masuk</a:t>
            </a:r>
            <a:r>
              <a:rPr lang="en-US" sz="2093" dirty="0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", </a:t>
            </a:r>
            <a:r>
              <a:rPr lang="en-US" sz="20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sistem</a:t>
            </a:r>
            <a:r>
              <a:rPr lang="en-US" sz="20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memeriksa</a:t>
            </a:r>
            <a:r>
              <a:rPr lang="en-US" sz="20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kredensial</a:t>
            </a:r>
            <a:r>
              <a:rPr lang="en-US" sz="20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452027" lvl="1" indent="-226013" algn="just">
              <a:lnSpc>
                <a:spcPts val="2931"/>
              </a:lnSpc>
              <a:buFont typeface="Arial"/>
              <a:buChar char="•"/>
            </a:pPr>
            <a:r>
              <a:rPr lang="en-US" sz="20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Valid: </a:t>
            </a:r>
            <a:r>
              <a:rPr lang="en-US" sz="20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Pengguna</a:t>
            </a:r>
            <a:r>
              <a:rPr lang="en-US" sz="20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diarahkan</a:t>
            </a:r>
            <a:r>
              <a:rPr lang="en-US" sz="20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ke</a:t>
            </a:r>
            <a:r>
              <a:rPr lang="en-US" sz="20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dashboard.</a:t>
            </a:r>
          </a:p>
          <a:p>
            <a:pPr marL="452027" lvl="1" indent="-226013" algn="just">
              <a:lnSpc>
                <a:spcPts val="2931"/>
              </a:lnSpc>
              <a:buFont typeface="Arial"/>
              <a:buChar char="•"/>
            </a:pPr>
            <a:r>
              <a:rPr lang="en-US" sz="20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Tidak</a:t>
            </a:r>
            <a:r>
              <a:rPr lang="en-US" sz="20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valid: </a:t>
            </a:r>
            <a:r>
              <a:rPr lang="en-US" sz="20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Pesan</a:t>
            </a:r>
            <a:r>
              <a:rPr lang="en-US" sz="20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kesalahan</a:t>
            </a:r>
            <a:r>
              <a:rPr lang="en-US" sz="20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muncul</a:t>
            </a:r>
            <a:r>
              <a:rPr lang="en-US" sz="20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algn="just">
              <a:lnSpc>
                <a:spcPts val="2931"/>
              </a:lnSpc>
              <a:spcBef>
                <a:spcPct val="0"/>
              </a:spcBef>
            </a:pPr>
            <a:endParaRPr lang="en-US" sz="2093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2931"/>
              </a:lnSpc>
              <a:spcBef>
                <a:spcPct val="0"/>
              </a:spcBef>
            </a:pPr>
            <a:r>
              <a:rPr lang="en-US" sz="20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Keamanan</a:t>
            </a:r>
            <a:r>
              <a:rPr lang="en-US" sz="20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:</a:t>
            </a:r>
          </a:p>
          <a:p>
            <a:pPr algn="just">
              <a:lnSpc>
                <a:spcPts val="2931"/>
              </a:lnSpc>
              <a:spcBef>
                <a:spcPct val="0"/>
              </a:spcBef>
            </a:pPr>
            <a:endParaRPr lang="en-US" sz="2093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2027" lvl="1" indent="-226013" algn="just">
              <a:lnSpc>
                <a:spcPts val="2931"/>
              </a:lnSpc>
              <a:buFont typeface="Arial"/>
              <a:buChar char="•"/>
            </a:pPr>
            <a:r>
              <a:rPr lang="en-US" sz="20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Jaga</a:t>
            </a:r>
            <a:r>
              <a:rPr lang="en-US" sz="20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kerahasiaan</a:t>
            </a:r>
            <a:r>
              <a:rPr lang="en-US" sz="20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User ID </a:t>
            </a:r>
            <a:r>
              <a:rPr lang="en-US" sz="20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dan</a:t>
            </a:r>
            <a:r>
              <a:rPr lang="en-US" sz="20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Password.</a:t>
            </a:r>
          </a:p>
          <a:p>
            <a:pPr marL="452027" lvl="1" indent="-226013" algn="just">
              <a:lnSpc>
                <a:spcPts val="2931"/>
              </a:lnSpc>
              <a:buFont typeface="Arial"/>
              <a:buChar char="•"/>
            </a:pPr>
            <a:r>
              <a:rPr lang="en-US" sz="20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Gunakan</a:t>
            </a:r>
            <a:r>
              <a:rPr lang="en-US" sz="20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kata </a:t>
            </a:r>
            <a:r>
              <a:rPr lang="en-US" sz="20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sandi</a:t>
            </a:r>
            <a:r>
              <a:rPr lang="en-US" sz="20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yang </a:t>
            </a:r>
            <a:r>
              <a:rPr lang="en-US" sz="20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kuat</a:t>
            </a:r>
            <a:r>
              <a:rPr lang="en-US" sz="20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0" y="311424"/>
            <a:ext cx="5527418" cy="50553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7AD">
                <a:alpha val="100000"/>
              </a:srgbClr>
            </a:gs>
            <a:gs pos="100000">
              <a:srgbClr val="FFA9F9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0" y="-57150"/>
            <a:ext cx="4315718" cy="497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  <a:spcBef>
                <a:spcPct val="0"/>
              </a:spcBef>
            </a:pPr>
            <a:r>
              <a:rPr lang="en-US" sz="2900" b="1" u="sng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HALAMAN DASHBOARD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4041" y="5676008"/>
            <a:ext cx="10021367" cy="6647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19"/>
              </a:lnSpc>
            </a:pPr>
            <a:r>
              <a:rPr lang="en-US" sz="187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Halaman</a:t>
            </a:r>
            <a:r>
              <a:rPr lang="en-US" sz="187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dashboard </a:t>
            </a:r>
            <a:r>
              <a:rPr lang="en-US" sz="187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memberikan</a:t>
            </a:r>
            <a:r>
              <a:rPr lang="en-US" sz="187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7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gambaran</a:t>
            </a:r>
            <a:r>
              <a:rPr lang="en-US" sz="187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7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umum</a:t>
            </a:r>
            <a:r>
              <a:rPr lang="en-US" sz="187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7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mengenai</a:t>
            </a:r>
            <a:r>
              <a:rPr lang="en-US" sz="187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status </a:t>
            </a:r>
            <a:r>
              <a:rPr lang="en-US" sz="187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toko</a:t>
            </a:r>
            <a:r>
              <a:rPr lang="en-US" sz="187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87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menampilkan</a:t>
            </a:r>
            <a:r>
              <a:rPr lang="en-US" sz="187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7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statistik</a:t>
            </a:r>
            <a:r>
              <a:rPr lang="en-US" sz="187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7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utama</a:t>
            </a:r>
            <a:r>
              <a:rPr lang="en-US" sz="187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7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dan</a:t>
            </a:r>
            <a:r>
              <a:rPr lang="en-US" sz="187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7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akses</a:t>
            </a:r>
            <a:r>
              <a:rPr lang="en-US" sz="187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7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cepat</a:t>
            </a:r>
            <a:r>
              <a:rPr lang="en-US" sz="187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7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ke</a:t>
            </a:r>
            <a:r>
              <a:rPr lang="en-US" sz="187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data </a:t>
            </a:r>
            <a:r>
              <a:rPr lang="en-US" sz="187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barang</a:t>
            </a:r>
            <a:r>
              <a:rPr lang="en-US" sz="187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algn="just">
              <a:lnSpc>
                <a:spcPts val="2619"/>
              </a:lnSpc>
            </a:pPr>
            <a:endParaRPr lang="en-US" sz="1871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2619"/>
              </a:lnSpc>
            </a:pPr>
            <a:r>
              <a:rPr lang="en-US" sz="187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Elemen</a:t>
            </a:r>
            <a:r>
              <a:rPr lang="en-US" sz="187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7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Utama</a:t>
            </a:r>
            <a:endParaRPr lang="en-US" sz="1871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04020" lvl="1" indent="-202010" algn="just">
              <a:lnSpc>
                <a:spcPts val="2619"/>
              </a:lnSpc>
              <a:buFont typeface="Arial"/>
              <a:buChar char="•"/>
            </a:pPr>
            <a:r>
              <a:rPr lang="en-US" sz="187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Nama</a:t>
            </a:r>
            <a:r>
              <a:rPr lang="en-US" sz="187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7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Barang</a:t>
            </a:r>
            <a:endParaRPr lang="en-US" sz="1871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04020" lvl="1" indent="-202010" algn="just">
              <a:lnSpc>
                <a:spcPts val="2619"/>
              </a:lnSpc>
              <a:buFont typeface="Arial"/>
              <a:buChar char="•"/>
            </a:pPr>
            <a:r>
              <a:rPr lang="en-US" sz="187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Menampilkan</a:t>
            </a:r>
            <a:r>
              <a:rPr lang="en-US" sz="187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7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jumlah</a:t>
            </a:r>
            <a:r>
              <a:rPr lang="en-US" sz="187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total </a:t>
            </a:r>
            <a:r>
              <a:rPr lang="en-US" sz="187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barang</a:t>
            </a:r>
            <a:r>
              <a:rPr lang="en-US" sz="187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yang </a:t>
            </a:r>
            <a:r>
              <a:rPr lang="en-US" sz="187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terdaftar</a:t>
            </a:r>
            <a:r>
              <a:rPr lang="en-US" sz="187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71" dirty="0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(3).</a:t>
            </a:r>
            <a:endParaRPr lang="en-US" sz="1871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2619"/>
              </a:lnSpc>
            </a:pPr>
            <a:endParaRPr lang="en-US" sz="1871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2619"/>
              </a:lnSpc>
            </a:pPr>
            <a:r>
              <a:rPr lang="en-US" sz="187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Stok</a:t>
            </a:r>
            <a:r>
              <a:rPr lang="en-US" sz="187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7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Barang</a:t>
            </a:r>
            <a:endParaRPr lang="en-US" sz="1871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04020" lvl="1" indent="-202010" algn="just">
              <a:lnSpc>
                <a:spcPts val="2619"/>
              </a:lnSpc>
              <a:buFont typeface="Arial"/>
              <a:buChar char="•"/>
            </a:pPr>
            <a:r>
              <a:rPr lang="en-US" sz="187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Menunjukkan</a:t>
            </a:r>
            <a:r>
              <a:rPr lang="en-US" sz="187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total </a:t>
            </a:r>
            <a:r>
              <a:rPr lang="en-US" sz="187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stok</a:t>
            </a:r>
            <a:r>
              <a:rPr lang="en-US" sz="187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7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barang</a:t>
            </a:r>
            <a:r>
              <a:rPr lang="en-US" sz="187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yang </a:t>
            </a:r>
            <a:r>
              <a:rPr lang="en-US" sz="187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tersedia</a:t>
            </a:r>
            <a:r>
              <a:rPr lang="en-US" sz="187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71" dirty="0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(206</a:t>
            </a:r>
            <a:r>
              <a:rPr lang="en-US" sz="1871" dirty="0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).</a:t>
            </a:r>
            <a:endParaRPr lang="en-US" sz="1871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2619"/>
              </a:lnSpc>
            </a:pPr>
            <a:endParaRPr lang="en-US" sz="1871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2619"/>
              </a:lnSpc>
            </a:pPr>
            <a:r>
              <a:rPr lang="en-US" sz="187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Telah</a:t>
            </a:r>
            <a:r>
              <a:rPr lang="en-US" sz="187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7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Terjual</a:t>
            </a:r>
            <a:endParaRPr lang="en-US" sz="1871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04020" lvl="1" indent="-202010" algn="just">
              <a:lnSpc>
                <a:spcPts val="2619"/>
              </a:lnSpc>
              <a:buFont typeface="Arial"/>
              <a:buChar char="•"/>
            </a:pPr>
            <a:r>
              <a:rPr lang="en-US" sz="187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Menampilkan</a:t>
            </a:r>
            <a:r>
              <a:rPr lang="en-US" sz="187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7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jumlah</a:t>
            </a:r>
            <a:r>
              <a:rPr lang="en-US" sz="187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7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barang</a:t>
            </a:r>
            <a:r>
              <a:rPr lang="en-US" sz="187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yang </a:t>
            </a:r>
            <a:r>
              <a:rPr lang="en-US" sz="187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telah</a:t>
            </a:r>
            <a:r>
              <a:rPr lang="en-US" sz="187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7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terjual</a:t>
            </a:r>
            <a:r>
              <a:rPr lang="en-US" sz="187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71" dirty="0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en-US" sz="187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r>
              <a:rPr lang="en-US" sz="1871" dirty="0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).</a:t>
            </a:r>
            <a:endParaRPr lang="en-US" sz="1871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2619"/>
              </a:lnSpc>
            </a:pPr>
            <a:endParaRPr lang="en-US" sz="1871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2619"/>
              </a:lnSpc>
            </a:pPr>
            <a:r>
              <a:rPr lang="en-US" sz="187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Kategori</a:t>
            </a:r>
            <a:r>
              <a:rPr lang="en-US" sz="187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7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Barang</a:t>
            </a:r>
            <a:endParaRPr lang="en-US" sz="1871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04020" lvl="1" indent="-202010" algn="just">
              <a:lnSpc>
                <a:spcPts val="2619"/>
              </a:lnSpc>
              <a:buFont typeface="Arial"/>
              <a:buChar char="•"/>
            </a:pPr>
            <a:r>
              <a:rPr lang="en-US" sz="187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Menunjukkan</a:t>
            </a:r>
            <a:r>
              <a:rPr lang="en-US" sz="187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7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jumlah</a:t>
            </a:r>
            <a:r>
              <a:rPr lang="en-US" sz="187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7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kategori</a:t>
            </a:r>
            <a:r>
              <a:rPr lang="en-US" sz="187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7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barang</a:t>
            </a:r>
            <a:r>
              <a:rPr lang="en-US" sz="187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yang </a:t>
            </a:r>
            <a:r>
              <a:rPr lang="en-US" sz="187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ada</a:t>
            </a:r>
            <a:r>
              <a:rPr lang="en-US" sz="187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(4).</a:t>
            </a:r>
          </a:p>
          <a:p>
            <a:pPr algn="just">
              <a:lnSpc>
                <a:spcPts val="2619"/>
              </a:lnSpc>
            </a:pPr>
            <a:endParaRPr lang="en-US" sz="1871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2619"/>
              </a:lnSpc>
            </a:pPr>
            <a:r>
              <a:rPr lang="en-US" sz="187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Fitur</a:t>
            </a:r>
            <a:endParaRPr lang="en-US" sz="1871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2619"/>
              </a:lnSpc>
            </a:pPr>
            <a:endParaRPr lang="en-US" sz="1871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04020" lvl="1" indent="-202010" algn="just">
              <a:lnSpc>
                <a:spcPts val="2619"/>
              </a:lnSpc>
              <a:buFont typeface="Arial"/>
              <a:buChar char="•"/>
            </a:pPr>
            <a:r>
              <a:rPr lang="en-US" sz="187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Tautan</a:t>
            </a:r>
            <a:r>
              <a:rPr lang="en-US" sz="187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7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Tabel</a:t>
            </a:r>
            <a:r>
              <a:rPr lang="en-US" sz="187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7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Barang</a:t>
            </a:r>
            <a:r>
              <a:rPr lang="en-US" sz="187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7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dan</a:t>
            </a:r>
            <a:r>
              <a:rPr lang="en-US" sz="187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7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Kategori</a:t>
            </a:r>
            <a:r>
              <a:rPr lang="en-US" sz="187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-US" sz="187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Pengguna</a:t>
            </a:r>
            <a:r>
              <a:rPr lang="en-US" sz="187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7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dapat</a:t>
            </a:r>
            <a:r>
              <a:rPr lang="en-US" sz="187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7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mengklik</a:t>
            </a:r>
            <a:r>
              <a:rPr lang="en-US" sz="187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7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tautan</a:t>
            </a:r>
            <a:r>
              <a:rPr lang="en-US" sz="187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7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untuk</a:t>
            </a:r>
            <a:r>
              <a:rPr lang="en-US" sz="187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7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melihat</a:t>
            </a:r>
            <a:r>
              <a:rPr lang="en-US" sz="187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7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lebih</a:t>
            </a:r>
            <a:r>
              <a:rPr lang="en-US" sz="187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detail </a:t>
            </a:r>
            <a:r>
              <a:rPr lang="en-US" sz="187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mengenai</a:t>
            </a:r>
            <a:r>
              <a:rPr lang="en-US" sz="187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7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barang</a:t>
            </a:r>
            <a:r>
              <a:rPr lang="en-US" sz="187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7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dan</a:t>
            </a:r>
            <a:r>
              <a:rPr lang="en-US" sz="187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7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kategori</a:t>
            </a:r>
            <a:r>
              <a:rPr lang="en-US" sz="187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yang </a:t>
            </a:r>
            <a:r>
              <a:rPr lang="en-US" sz="187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ada</a:t>
            </a:r>
            <a:r>
              <a:rPr lang="en-US" sz="187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78" y="1168400"/>
            <a:ext cx="9790892" cy="43292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0" y="-57150"/>
            <a:ext cx="4648498" cy="497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  <a:spcBef>
                <a:spcPct val="0"/>
              </a:spcBef>
            </a:pPr>
            <a:r>
              <a:rPr lang="en-US" sz="2900" b="1" u="sng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HALAMAN DATA BARANG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9230" y="4368800"/>
            <a:ext cx="9899838" cy="81174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43"/>
              </a:lnSpc>
              <a:spcBef>
                <a:spcPct val="0"/>
              </a:spcBef>
            </a:pPr>
            <a:r>
              <a:rPr lang="en-US" sz="203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Halaman</a:t>
            </a:r>
            <a:r>
              <a:rPr lang="en-US" sz="203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ini</a:t>
            </a:r>
            <a:r>
              <a:rPr lang="en-US" sz="203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menampilkan</a:t>
            </a:r>
            <a:r>
              <a:rPr lang="en-US" sz="203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daftar</a:t>
            </a:r>
            <a:r>
              <a:rPr lang="en-US" sz="203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barang</a:t>
            </a:r>
            <a:r>
              <a:rPr lang="en-US" sz="203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yang </a:t>
            </a:r>
            <a:r>
              <a:rPr lang="en-US" sz="203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terdaftar</a:t>
            </a:r>
            <a:r>
              <a:rPr lang="en-US" sz="203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di </a:t>
            </a:r>
            <a:r>
              <a:rPr lang="en-US" sz="203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toko</a:t>
            </a:r>
            <a:r>
              <a:rPr lang="en-US" sz="203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03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lengkap</a:t>
            </a:r>
            <a:r>
              <a:rPr lang="en-US" sz="203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dengan</a:t>
            </a:r>
            <a:r>
              <a:rPr lang="en-US" sz="203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informasi</a:t>
            </a:r>
            <a:r>
              <a:rPr lang="en-US" sz="203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penting</a:t>
            </a:r>
            <a:r>
              <a:rPr lang="en-US" sz="203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untuk</a:t>
            </a:r>
            <a:r>
              <a:rPr lang="en-US" sz="203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setiap</a:t>
            </a:r>
            <a:r>
              <a:rPr lang="en-US" sz="203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produk</a:t>
            </a:r>
            <a:r>
              <a:rPr lang="en-US" sz="203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algn="just">
              <a:lnSpc>
                <a:spcPts val="2843"/>
              </a:lnSpc>
              <a:spcBef>
                <a:spcPct val="0"/>
              </a:spcBef>
            </a:pPr>
            <a:endParaRPr lang="en-US" sz="203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38441" lvl="1" indent="-219220" algn="just">
              <a:lnSpc>
                <a:spcPts val="2843"/>
              </a:lnSpc>
              <a:buAutoNum type="arabicPeriod"/>
            </a:pPr>
            <a:r>
              <a:rPr lang="en-US" sz="203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Elemen</a:t>
            </a:r>
            <a:r>
              <a:rPr lang="en-US" sz="203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Utama</a:t>
            </a:r>
            <a:endParaRPr lang="en-US" sz="203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38441" lvl="1" indent="-219220" algn="just">
              <a:lnSpc>
                <a:spcPts val="2843"/>
              </a:lnSpc>
              <a:buFont typeface="Arial"/>
              <a:buChar char="•"/>
            </a:pPr>
            <a:r>
              <a:rPr lang="en-US" sz="203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Tabel</a:t>
            </a:r>
            <a:r>
              <a:rPr lang="en-US" sz="203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Data </a:t>
            </a:r>
            <a:r>
              <a:rPr lang="en-US" sz="203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Barang</a:t>
            </a:r>
            <a:r>
              <a:rPr lang="en-US" sz="203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</a:p>
          <a:p>
            <a:pPr marL="438441" lvl="1" indent="-219220" algn="just">
              <a:lnSpc>
                <a:spcPts val="2843"/>
              </a:lnSpc>
              <a:buFont typeface="Arial"/>
              <a:buChar char="•"/>
            </a:pPr>
            <a:r>
              <a:rPr lang="en-US" sz="203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No.: </a:t>
            </a:r>
            <a:r>
              <a:rPr lang="en-US" sz="203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Nomor</a:t>
            </a:r>
            <a:r>
              <a:rPr lang="en-US" sz="203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urut</a:t>
            </a:r>
            <a:r>
              <a:rPr lang="en-US" sz="203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438441" lvl="1" indent="-219220" algn="just">
              <a:lnSpc>
                <a:spcPts val="2843"/>
              </a:lnSpc>
              <a:buFont typeface="Arial"/>
              <a:buChar char="•"/>
            </a:pPr>
            <a:r>
              <a:rPr lang="en-US" sz="203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ID </a:t>
            </a:r>
            <a:r>
              <a:rPr lang="en-US" sz="203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Barang</a:t>
            </a:r>
            <a:r>
              <a:rPr lang="en-US" sz="203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-US" sz="203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Kode</a:t>
            </a:r>
            <a:r>
              <a:rPr lang="en-US" sz="203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unik</a:t>
            </a:r>
            <a:r>
              <a:rPr lang="en-US" sz="203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untuk</a:t>
            </a:r>
            <a:r>
              <a:rPr lang="en-US" sz="203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setiap</a:t>
            </a:r>
            <a:r>
              <a:rPr lang="en-US" sz="203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produk</a:t>
            </a:r>
            <a:r>
              <a:rPr lang="en-US" sz="203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lang="en-US" sz="203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misalnya</a:t>
            </a:r>
            <a:r>
              <a:rPr lang="en-US" sz="203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BR008).</a:t>
            </a:r>
          </a:p>
          <a:p>
            <a:pPr marL="438441" lvl="1" indent="-219220" algn="just">
              <a:lnSpc>
                <a:spcPts val="2843"/>
              </a:lnSpc>
              <a:buFont typeface="Arial"/>
              <a:buChar char="•"/>
            </a:pPr>
            <a:r>
              <a:rPr lang="en-US" sz="203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Kategori</a:t>
            </a:r>
            <a:r>
              <a:rPr lang="en-US" sz="203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-US" sz="203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Jenis</a:t>
            </a:r>
            <a:r>
              <a:rPr lang="en-US" sz="203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barang</a:t>
            </a:r>
            <a:r>
              <a:rPr lang="en-US" sz="203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lang="en-US" sz="203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misalnya</a:t>
            </a:r>
            <a:r>
              <a:rPr lang="en-US" sz="203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03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Minuman</a:t>
            </a:r>
            <a:r>
              <a:rPr lang="en-US" sz="203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Snack, ATK).</a:t>
            </a:r>
          </a:p>
          <a:p>
            <a:pPr marL="438441" lvl="1" indent="-219220" algn="just">
              <a:lnSpc>
                <a:spcPts val="2843"/>
              </a:lnSpc>
              <a:buFont typeface="Arial"/>
              <a:buChar char="•"/>
            </a:pPr>
            <a:r>
              <a:rPr lang="en-US" sz="203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Nama</a:t>
            </a:r>
            <a:r>
              <a:rPr lang="en-US" sz="203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Barang</a:t>
            </a:r>
            <a:r>
              <a:rPr lang="en-US" sz="203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-US" sz="203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Nama</a:t>
            </a:r>
            <a:r>
              <a:rPr lang="en-US" sz="203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produk</a:t>
            </a:r>
            <a:r>
              <a:rPr lang="en-US" sz="203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lang="en-US" sz="203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misalnya</a:t>
            </a:r>
            <a:r>
              <a:rPr lang="en-US" sz="203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Kopi, Wafer).</a:t>
            </a:r>
          </a:p>
          <a:p>
            <a:pPr marL="438441" lvl="1" indent="-219220" algn="just">
              <a:lnSpc>
                <a:spcPts val="2843"/>
              </a:lnSpc>
              <a:buFont typeface="Arial"/>
              <a:buChar char="•"/>
            </a:pPr>
            <a:r>
              <a:rPr lang="en-US" sz="203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Merk</a:t>
            </a:r>
            <a:r>
              <a:rPr lang="en-US" sz="203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-US" sz="203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Merek</a:t>
            </a:r>
            <a:r>
              <a:rPr lang="en-US" sz="203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dari</a:t>
            </a:r>
            <a:r>
              <a:rPr lang="en-US" sz="203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produk</a:t>
            </a:r>
            <a:r>
              <a:rPr lang="en-US" sz="203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438441" lvl="1" indent="-219220" algn="just">
              <a:lnSpc>
                <a:spcPts val="2843"/>
              </a:lnSpc>
              <a:buFont typeface="Arial"/>
              <a:buChar char="•"/>
            </a:pPr>
            <a:r>
              <a:rPr lang="en-US" sz="203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Stok</a:t>
            </a:r>
            <a:r>
              <a:rPr lang="en-US" sz="203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-US" sz="203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Jumlah</a:t>
            </a:r>
            <a:r>
              <a:rPr lang="en-US" sz="203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barang</a:t>
            </a:r>
            <a:r>
              <a:rPr lang="en-US" sz="203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yang </a:t>
            </a:r>
            <a:r>
              <a:rPr lang="en-US" sz="203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tersedia</a:t>
            </a:r>
            <a:r>
              <a:rPr lang="en-US" sz="203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438441" lvl="1" indent="-219220" algn="just">
              <a:lnSpc>
                <a:spcPts val="2843"/>
              </a:lnSpc>
              <a:buFont typeface="Arial"/>
              <a:buChar char="•"/>
            </a:pPr>
            <a:r>
              <a:rPr lang="en-US" sz="203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Harga</a:t>
            </a:r>
            <a:r>
              <a:rPr lang="en-US" sz="203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Beli</a:t>
            </a:r>
            <a:r>
              <a:rPr lang="en-US" sz="203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-US" sz="203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Harga</a:t>
            </a:r>
            <a:r>
              <a:rPr lang="en-US" sz="203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per unit </a:t>
            </a:r>
            <a:r>
              <a:rPr lang="en-US" sz="203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saat</a:t>
            </a:r>
            <a:r>
              <a:rPr lang="en-US" sz="203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pembelian</a:t>
            </a:r>
            <a:r>
              <a:rPr lang="en-US" sz="203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438441" lvl="1" indent="-219220" algn="just">
              <a:lnSpc>
                <a:spcPts val="2843"/>
              </a:lnSpc>
              <a:buFont typeface="Arial"/>
              <a:buChar char="•"/>
            </a:pPr>
            <a:r>
              <a:rPr lang="en-US" sz="203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Harga</a:t>
            </a:r>
            <a:r>
              <a:rPr lang="en-US" sz="203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Jual</a:t>
            </a:r>
            <a:r>
              <a:rPr lang="en-US" sz="203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-US" sz="203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Harga</a:t>
            </a:r>
            <a:r>
              <a:rPr lang="en-US" sz="203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yang </a:t>
            </a:r>
            <a:r>
              <a:rPr lang="en-US" sz="203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ditawarkan</a:t>
            </a:r>
            <a:r>
              <a:rPr lang="en-US" sz="203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kepada</a:t>
            </a:r>
            <a:r>
              <a:rPr lang="en-US" sz="203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konsumen</a:t>
            </a:r>
            <a:r>
              <a:rPr lang="en-US" sz="203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438441" lvl="1" indent="-219220" algn="just">
              <a:lnSpc>
                <a:spcPts val="2843"/>
              </a:lnSpc>
              <a:buFont typeface="Arial"/>
              <a:buChar char="•"/>
            </a:pPr>
            <a:r>
              <a:rPr lang="en-US" sz="203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Satuan</a:t>
            </a:r>
            <a:r>
              <a:rPr lang="en-US" sz="203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-US" sz="203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Satuan</a:t>
            </a:r>
            <a:r>
              <a:rPr lang="en-US" sz="203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untuk</a:t>
            </a:r>
            <a:r>
              <a:rPr lang="en-US" sz="203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barang</a:t>
            </a:r>
            <a:r>
              <a:rPr lang="en-US" sz="203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(PCS).</a:t>
            </a:r>
          </a:p>
          <a:p>
            <a:pPr marL="438441" lvl="1" indent="-219220" algn="just">
              <a:lnSpc>
                <a:spcPts val="2843"/>
              </a:lnSpc>
              <a:buFont typeface="Arial"/>
              <a:buChar char="•"/>
            </a:pPr>
            <a:r>
              <a:rPr lang="en-US" sz="203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Aksi</a:t>
            </a:r>
            <a:r>
              <a:rPr lang="en-US" sz="203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-US" sz="203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Opsi</a:t>
            </a:r>
            <a:r>
              <a:rPr lang="en-US" sz="203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yang </a:t>
            </a:r>
            <a:r>
              <a:rPr lang="en-US" sz="203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tersedia</a:t>
            </a:r>
            <a:r>
              <a:rPr lang="en-US" sz="203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(Detail, Edit, </a:t>
            </a:r>
            <a:r>
              <a:rPr lang="en-US" sz="203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Hapus</a:t>
            </a:r>
            <a:r>
              <a:rPr lang="en-US" sz="203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).</a:t>
            </a:r>
          </a:p>
          <a:p>
            <a:pPr algn="just">
              <a:lnSpc>
                <a:spcPts val="2843"/>
              </a:lnSpc>
              <a:spcBef>
                <a:spcPct val="0"/>
              </a:spcBef>
            </a:pPr>
            <a:endParaRPr lang="en-US" sz="203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2843"/>
              </a:lnSpc>
            </a:pPr>
            <a:r>
              <a:rPr lang="en-US" sz="203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2. </a:t>
            </a:r>
            <a:r>
              <a:rPr lang="en-US" sz="203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Fungsi</a:t>
            </a:r>
            <a:r>
              <a:rPr lang="en-US" sz="203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Tindakan</a:t>
            </a:r>
            <a:r>
              <a:rPr lang="en-US" sz="203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</a:p>
          <a:p>
            <a:pPr marL="438441" lvl="1" indent="-219220" algn="just">
              <a:lnSpc>
                <a:spcPts val="2843"/>
              </a:lnSpc>
              <a:buFont typeface="Arial"/>
              <a:buChar char="•"/>
            </a:pPr>
            <a:r>
              <a:rPr lang="en-US" sz="203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Insert Data: </a:t>
            </a:r>
            <a:r>
              <a:rPr lang="en-US" sz="203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Menambahkan</a:t>
            </a:r>
            <a:r>
              <a:rPr lang="en-US" sz="203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barang</a:t>
            </a:r>
            <a:r>
              <a:rPr lang="en-US" sz="203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baru</a:t>
            </a:r>
            <a:r>
              <a:rPr lang="en-US" sz="203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438441" lvl="1" indent="-219220" algn="just">
              <a:lnSpc>
                <a:spcPts val="2843"/>
              </a:lnSpc>
              <a:buFont typeface="Arial"/>
              <a:buChar char="•"/>
            </a:pPr>
            <a:r>
              <a:rPr lang="en-US" sz="203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Sortir</a:t>
            </a:r>
            <a:r>
              <a:rPr lang="en-US" sz="203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Stok</a:t>
            </a:r>
            <a:r>
              <a:rPr lang="en-US" sz="203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Kurang</a:t>
            </a:r>
            <a:r>
              <a:rPr lang="en-US" sz="203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-US" sz="203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Mengurutkan</a:t>
            </a:r>
            <a:r>
              <a:rPr lang="en-US" sz="203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barang</a:t>
            </a:r>
            <a:r>
              <a:rPr lang="en-US" sz="203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berdasarkan</a:t>
            </a:r>
            <a:r>
              <a:rPr lang="en-US" sz="203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stok</a:t>
            </a:r>
            <a:r>
              <a:rPr lang="en-US" sz="203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yang </a:t>
            </a:r>
            <a:r>
              <a:rPr lang="en-US" sz="203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rendah</a:t>
            </a:r>
            <a:r>
              <a:rPr lang="en-US" sz="203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438441" lvl="1" indent="-219220" algn="just">
              <a:lnSpc>
                <a:spcPts val="2843"/>
              </a:lnSpc>
              <a:buFont typeface="Arial"/>
              <a:buChar char="•"/>
            </a:pPr>
            <a:r>
              <a:rPr lang="en-US" sz="203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Refresh Data: </a:t>
            </a:r>
            <a:r>
              <a:rPr lang="en-US" sz="203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Memperbarui</a:t>
            </a:r>
            <a:r>
              <a:rPr lang="en-US" sz="203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tampilan</a:t>
            </a:r>
            <a:r>
              <a:rPr lang="en-US" sz="203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data </a:t>
            </a:r>
            <a:r>
              <a:rPr lang="en-US" sz="203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barang</a:t>
            </a:r>
            <a:r>
              <a:rPr lang="en-US" sz="203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algn="just">
              <a:lnSpc>
                <a:spcPts val="2843"/>
              </a:lnSpc>
              <a:spcBef>
                <a:spcPct val="0"/>
              </a:spcBef>
            </a:pPr>
            <a:endParaRPr lang="en-US" sz="203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2843"/>
              </a:lnSpc>
              <a:spcBef>
                <a:spcPct val="0"/>
              </a:spcBef>
            </a:pPr>
            <a:r>
              <a:rPr lang="en-US" sz="203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3. </a:t>
            </a:r>
            <a:r>
              <a:rPr lang="en-US" sz="203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Pencarian</a:t>
            </a:r>
            <a:r>
              <a:rPr lang="en-US" sz="203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</a:p>
          <a:p>
            <a:pPr marL="438441" lvl="1" indent="-219220" algn="just">
              <a:lnSpc>
                <a:spcPts val="2843"/>
              </a:lnSpc>
              <a:buFont typeface="Arial"/>
              <a:buChar char="•"/>
            </a:pPr>
            <a:r>
              <a:rPr lang="en-US" sz="203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Fitur</a:t>
            </a:r>
            <a:r>
              <a:rPr lang="en-US" sz="203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untuk</a:t>
            </a:r>
            <a:r>
              <a:rPr lang="en-US" sz="203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mencari</a:t>
            </a:r>
            <a:r>
              <a:rPr lang="en-US" sz="203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barang</a:t>
            </a:r>
            <a:r>
              <a:rPr lang="en-US" sz="203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berdasarkan</a:t>
            </a:r>
            <a:r>
              <a:rPr lang="en-US" sz="203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kata </a:t>
            </a:r>
            <a:r>
              <a:rPr lang="en-US" sz="203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kunci</a:t>
            </a:r>
            <a:r>
              <a:rPr lang="en-US" sz="203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90" y="1016000"/>
            <a:ext cx="8693317" cy="310570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5757">
                <a:alpha val="100000"/>
              </a:srgbClr>
            </a:gs>
            <a:gs pos="100000">
              <a:srgbClr val="8C52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0" y="213360"/>
            <a:ext cx="3320653" cy="497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  <a:spcBef>
                <a:spcPct val="0"/>
              </a:spcBef>
            </a:pPr>
            <a:r>
              <a:rPr lang="en-US" sz="2900" b="1" u="sng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Halaman</a:t>
            </a:r>
            <a:r>
              <a:rPr lang="en-US" sz="2900" b="1" u="sng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900" b="1" u="sng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Kategori</a:t>
            </a:r>
            <a:endParaRPr lang="en-US" sz="2900" b="1" u="sng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5634" y="6186836"/>
            <a:ext cx="10195732" cy="6106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88"/>
              </a:lnSpc>
              <a:spcBef>
                <a:spcPct val="0"/>
              </a:spcBef>
            </a:pPr>
            <a:r>
              <a:rPr lang="en-US" sz="192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Halaman</a:t>
            </a:r>
            <a:r>
              <a:rPr lang="en-US" sz="192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92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ini</a:t>
            </a:r>
            <a:r>
              <a:rPr lang="en-US" sz="192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92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menampilkan</a:t>
            </a:r>
            <a:r>
              <a:rPr lang="en-US" sz="192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92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daftar</a:t>
            </a:r>
            <a:r>
              <a:rPr lang="en-US" sz="192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92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kategori</a:t>
            </a:r>
            <a:r>
              <a:rPr lang="en-US" sz="192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92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barang</a:t>
            </a:r>
            <a:r>
              <a:rPr lang="en-US" sz="192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yang </a:t>
            </a:r>
            <a:r>
              <a:rPr lang="en-US" sz="192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tersedia</a:t>
            </a:r>
            <a:r>
              <a:rPr lang="en-US" sz="192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di </a:t>
            </a:r>
            <a:r>
              <a:rPr lang="en-US" sz="192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toko</a:t>
            </a:r>
            <a:r>
              <a:rPr lang="en-US" sz="192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92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memudahkan</a:t>
            </a:r>
            <a:r>
              <a:rPr lang="en-US" sz="192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92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pengelolaan</a:t>
            </a:r>
            <a:r>
              <a:rPr lang="en-US" sz="192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92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dan</a:t>
            </a:r>
            <a:r>
              <a:rPr lang="en-US" sz="192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92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pengorganisasian</a:t>
            </a:r>
            <a:r>
              <a:rPr lang="en-US" sz="192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92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produk</a:t>
            </a:r>
            <a:r>
              <a:rPr lang="en-US" sz="192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algn="just">
              <a:lnSpc>
                <a:spcPts val="2688"/>
              </a:lnSpc>
              <a:spcBef>
                <a:spcPct val="0"/>
              </a:spcBef>
            </a:pPr>
            <a:endParaRPr lang="en-US" sz="192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2688"/>
              </a:lnSpc>
              <a:spcBef>
                <a:spcPct val="0"/>
              </a:spcBef>
            </a:pPr>
            <a:r>
              <a:rPr lang="en-US" sz="192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Elemen</a:t>
            </a:r>
            <a:r>
              <a:rPr lang="en-US" sz="192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92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Utama</a:t>
            </a:r>
            <a:endParaRPr lang="en-US" sz="192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2688"/>
              </a:lnSpc>
              <a:spcBef>
                <a:spcPct val="0"/>
              </a:spcBef>
            </a:pPr>
            <a:endParaRPr lang="en-US" sz="192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2688"/>
              </a:lnSpc>
            </a:pPr>
            <a:r>
              <a:rPr lang="en-US" sz="192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Tabel</a:t>
            </a:r>
            <a:r>
              <a:rPr lang="en-US" sz="192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92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Kategori</a:t>
            </a:r>
            <a:r>
              <a:rPr lang="en-US" sz="192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</a:p>
          <a:p>
            <a:pPr marL="414593" lvl="1" indent="-207296" algn="just">
              <a:lnSpc>
                <a:spcPts val="2688"/>
              </a:lnSpc>
              <a:buFont typeface="Arial"/>
              <a:buChar char="•"/>
            </a:pPr>
            <a:r>
              <a:rPr lang="en-US" sz="192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No.: </a:t>
            </a:r>
            <a:r>
              <a:rPr lang="en-US" sz="192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Nomor</a:t>
            </a:r>
            <a:r>
              <a:rPr lang="en-US" sz="192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92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urut</a:t>
            </a:r>
            <a:r>
              <a:rPr lang="en-US" sz="192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92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entri</a:t>
            </a:r>
            <a:r>
              <a:rPr lang="en-US" sz="192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92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kategori</a:t>
            </a:r>
            <a:r>
              <a:rPr lang="en-US" sz="192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414593" lvl="1" indent="-207296" algn="just">
              <a:lnSpc>
                <a:spcPts val="2688"/>
              </a:lnSpc>
              <a:buFont typeface="Arial"/>
              <a:buChar char="•"/>
            </a:pPr>
            <a:r>
              <a:rPr lang="en-US" sz="192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Kategori</a:t>
            </a:r>
            <a:r>
              <a:rPr lang="en-US" sz="192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-US" sz="192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Nama</a:t>
            </a:r>
            <a:r>
              <a:rPr lang="en-US" sz="192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92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kategori</a:t>
            </a:r>
            <a:r>
              <a:rPr lang="en-US" sz="192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lang="en-US" sz="192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misalnya</a:t>
            </a:r>
            <a:r>
              <a:rPr lang="en-US" sz="192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ATK, </a:t>
            </a:r>
            <a:r>
              <a:rPr lang="en-US" sz="192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Sabun</a:t>
            </a:r>
            <a:r>
              <a:rPr lang="en-US" sz="192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Snack, </a:t>
            </a:r>
            <a:r>
              <a:rPr lang="en-US" sz="192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Minuman</a:t>
            </a:r>
            <a:r>
              <a:rPr lang="en-US" sz="192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).</a:t>
            </a:r>
          </a:p>
          <a:p>
            <a:pPr marL="414593" lvl="1" indent="-207296" algn="just">
              <a:lnSpc>
                <a:spcPts val="2688"/>
              </a:lnSpc>
              <a:buFont typeface="Arial"/>
              <a:buChar char="•"/>
            </a:pPr>
            <a:r>
              <a:rPr lang="en-US" sz="192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Tanggal</a:t>
            </a:r>
            <a:r>
              <a:rPr lang="en-US" sz="192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Input: </a:t>
            </a:r>
            <a:r>
              <a:rPr lang="en-US" sz="192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Waktu</a:t>
            </a:r>
            <a:r>
              <a:rPr lang="en-US" sz="192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92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ketika</a:t>
            </a:r>
            <a:r>
              <a:rPr lang="en-US" sz="192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92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kategori</a:t>
            </a:r>
            <a:r>
              <a:rPr lang="en-US" sz="192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92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tersebut</a:t>
            </a:r>
            <a:r>
              <a:rPr lang="en-US" sz="192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92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ditambahkan</a:t>
            </a:r>
            <a:r>
              <a:rPr lang="en-US" sz="192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92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ke</a:t>
            </a:r>
            <a:r>
              <a:rPr lang="en-US" sz="192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92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dalam</a:t>
            </a:r>
            <a:r>
              <a:rPr lang="en-US" sz="192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92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sistem</a:t>
            </a:r>
            <a:r>
              <a:rPr lang="en-US" sz="192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414593" lvl="1" indent="-207296" algn="just">
              <a:lnSpc>
                <a:spcPts val="2688"/>
              </a:lnSpc>
              <a:buFont typeface="Arial"/>
              <a:buChar char="•"/>
            </a:pPr>
            <a:r>
              <a:rPr lang="en-US" sz="192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Aksi</a:t>
            </a:r>
            <a:r>
              <a:rPr lang="en-US" sz="192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-US" sz="192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Tindakan</a:t>
            </a:r>
            <a:r>
              <a:rPr lang="en-US" sz="192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yang </a:t>
            </a:r>
            <a:r>
              <a:rPr lang="en-US" sz="192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dapat</a:t>
            </a:r>
            <a:r>
              <a:rPr lang="en-US" sz="192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92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dilakukan</a:t>
            </a:r>
            <a:r>
              <a:rPr lang="en-US" sz="192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92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pada</a:t>
            </a:r>
            <a:r>
              <a:rPr lang="en-US" sz="192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92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kategori</a:t>
            </a:r>
            <a:r>
              <a:rPr lang="en-US" sz="192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(Edit, </a:t>
            </a:r>
            <a:r>
              <a:rPr lang="en-US" sz="192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Hapus</a:t>
            </a:r>
            <a:r>
              <a:rPr lang="en-US" sz="192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).</a:t>
            </a:r>
          </a:p>
          <a:p>
            <a:pPr algn="just">
              <a:lnSpc>
                <a:spcPts val="2688"/>
              </a:lnSpc>
              <a:spcBef>
                <a:spcPct val="0"/>
              </a:spcBef>
            </a:pPr>
            <a:endParaRPr lang="en-US" sz="192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2688"/>
              </a:lnSpc>
              <a:spcBef>
                <a:spcPct val="0"/>
              </a:spcBef>
            </a:pPr>
            <a:r>
              <a:rPr lang="en-US" sz="192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Fungsi</a:t>
            </a:r>
            <a:r>
              <a:rPr lang="en-US" sz="192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92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Tindakan</a:t>
            </a:r>
            <a:r>
              <a:rPr lang="en-US" sz="192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</a:p>
          <a:p>
            <a:pPr marL="414593" lvl="1" indent="-207296" algn="just">
              <a:lnSpc>
                <a:spcPts val="2688"/>
              </a:lnSpc>
              <a:buFont typeface="Arial"/>
              <a:buChar char="•"/>
            </a:pPr>
            <a:r>
              <a:rPr lang="en-US" sz="192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Insert Data: </a:t>
            </a:r>
            <a:r>
              <a:rPr lang="en-US" sz="192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Menambahkan</a:t>
            </a:r>
            <a:r>
              <a:rPr lang="en-US" sz="192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92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kategori</a:t>
            </a:r>
            <a:r>
              <a:rPr lang="en-US" sz="192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92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baru</a:t>
            </a:r>
            <a:r>
              <a:rPr lang="en-US" sz="192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414593" lvl="1" indent="-207296" algn="just">
              <a:lnSpc>
                <a:spcPts val="2688"/>
              </a:lnSpc>
              <a:buFont typeface="Arial"/>
              <a:buChar char="•"/>
            </a:pPr>
            <a:r>
              <a:rPr lang="en-US" sz="192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Pencarian</a:t>
            </a:r>
            <a:r>
              <a:rPr lang="en-US" sz="192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-US" sz="192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Fitur</a:t>
            </a:r>
            <a:r>
              <a:rPr lang="en-US" sz="192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92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untuk</a:t>
            </a:r>
            <a:r>
              <a:rPr lang="en-US" sz="192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92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mencari</a:t>
            </a:r>
            <a:r>
              <a:rPr lang="en-US" sz="192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92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kategori</a:t>
            </a:r>
            <a:r>
              <a:rPr lang="en-US" sz="192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92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berdasarkan</a:t>
            </a:r>
            <a:r>
              <a:rPr lang="en-US" sz="192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92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nama</a:t>
            </a:r>
            <a:r>
              <a:rPr lang="en-US" sz="192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algn="just">
              <a:lnSpc>
                <a:spcPts val="2688"/>
              </a:lnSpc>
              <a:spcBef>
                <a:spcPct val="0"/>
              </a:spcBef>
            </a:pPr>
            <a:endParaRPr lang="en-US" sz="192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2688"/>
              </a:lnSpc>
              <a:spcBef>
                <a:spcPct val="0"/>
              </a:spcBef>
            </a:pPr>
            <a:r>
              <a:rPr lang="en-US" sz="192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Total</a:t>
            </a:r>
          </a:p>
          <a:p>
            <a:pPr marL="414593" lvl="1" indent="-207296" algn="just">
              <a:lnSpc>
                <a:spcPts val="2688"/>
              </a:lnSpc>
              <a:buFont typeface="Arial"/>
              <a:buChar char="•"/>
            </a:pPr>
            <a:r>
              <a:rPr lang="en-US" sz="192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Menampilkan</a:t>
            </a:r>
            <a:r>
              <a:rPr lang="en-US" sz="192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92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jumlah</a:t>
            </a:r>
            <a:r>
              <a:rPr lang="en-US" sz="192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total </a:t>
            </a:r>
            <a:r>
              <a:rPr lang="en-US" sz="192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kategori</a:t>
            </a:r>
            <a:r>
              <a:rPr lang="en-US" sz="192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yang </a:t>
            </a:r>
            <a:r>
              <a:rPr lang="en-US" sz="192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ada</a:t>
            </a:r>
            <a:r>
              <a:rPr lang="en-US" sz="192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92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membantu</a:t>
            </a:r>
            <a:r>
              <a:rPr lang="en-US" sz="192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92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pengguna</a:t>
            </a:r>
            <a:r>
              <a:rPr lang="en-US" sz="192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92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dalam</a:t>
            </a:r>
            <a:r>
              <a:rPr lang="en-US" sz="192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92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mengawasi</a:t>
            </a:r>
            <a:r>
              <a:rPr lang="en-US" sz="192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92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kategori</a:t>
            </a:r>
            <a:r>
              <a:rPr lang="en-US" sz="192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92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produk</a:t>
            </a:r>
            <a:r>
              <a:rPr lang="en-US" sz="192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605350"/>
            <a:ext cx="9944100" cy="442607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66C4">
                <a:alpha val="100000"/>
              </a:srgbClr>
            </a:gs>
            <a:gs pos="100000">
              <a:srgbClr val="FFDE59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0" y="-57150"/>
            <a:ext cx="5675114" cy="497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  <a:spcBef>
                <a:spcPct val="0"/>
              </a:spcBef>
            </a:pPr>
            <a:r>
              <a:rPr lang="en-US" sz="2900" b="1" u="sng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Halaman Keranjang Penjualan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60592" y="5431329"/>
            <a:ext cx="9188621" cy="7421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999"/>
              </a:lnSpc>
              <a:spcBef>
                <a:spcPct val="0"/>
              </a:spcBef>
            </a:pPr>
            <a:r>
              <a:rPr lang="en-US" sz="142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Halaman</a:t>
            </a:r>
            <a:r>
              <a:rPr lang="en-US" sz="14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42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ini</a:t>
            </a:r>
            <a:r>
              <a:rPr lang="en-US" sz="14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42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digunakan</a:t>
            </a:r>
            <a:r>
              <a:rPr lang="en-US" sz="14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42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untuk</a:t>
            </a:r>
            <a:r>
              <a:rPr lang="en-US" sz="14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42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mengelola</a:t>
            </a:r>
            <a:r>
              <a:rPr lang="en-US" sz="14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42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dan</a:t>
            </a:r>
            <a:r>
              <a:rPr lang="en-US" sz="14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42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meninjau</a:t>
            </a:r>
            <a:r>
              <a:rPr lang="en-US" sz="14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42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barang-barang</a:t>
            </a:r>
            <a:r>
              <a:rPr lang="en-US" sz="14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yang </a:t>
            </a:r>
            <a:r>
              <a:rPr lang="en-US" sz="142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akan</a:t>
            </a:r>
            <a:r>
              <a:rPr lang="en-US" sz="14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42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dibeli</a:t>
            </a:r>
            <a:r>
              <a:rPr lang="en-US" sz="14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42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sebelum</a:t>
            </a:r>
            <a:r>
              <a:rPr lang="en-US" sz="14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42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menyelesaikan</a:t>
            </a:r>
            <a:r>
              <a:rPr lang="en-US" sz="14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42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transaksi</a:t>
            </a:r>
            <a:r>
              <a:rPr lang="en-US" sz="14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  <a:p>
            <a:pPr algn="just">
              <a:lnSpc>
                <a:spcPts val="1999"/>
              </a:lnSpc>
              <a:spcBef>
                <a:spcPct val="0"/>
              </a:spcBef>
            </a:pPr>
            <a:endParaRPr lang="en-US" sz="1427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just">
              <a:lnSpc>
                <a:spcPts val="1999"/>
              </a:lnSpc>
              <a:spcBef>
                <a:spcPct val="0"/>
              </a:spcBef>
            </a:pPr>
            <a:r>
              <a:rPr lang="en-US" sz="142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Elemen</a:t>
            </a:r>
            <a:r>
              <a:rPr lang="en-US" sz="14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42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Utama</a:t>
            </a:r>
            <a:endParaRPr lang="en-US" sz="1427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just">
              <a:lnSpc>
                <a:spcPts val="1999"/>
              </a:lnSpc>
              <a:spcBef>
                <a:spcPct val="0"/>
              </a:spcBef>
            </a:pPr>
            <a:r>
              <a:rPr lang="en-US" sz="142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Cari</a:t>
            </a:r>
            <a:r>
              <a:rPr lang="en-US" sz="14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42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Barang</a:t>
            </a:r>
            <a:r>
              <a:rPr lang="en-US" sz="14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</a:t>
            </a:r>
          </a:p>
          <a:p>
            <a:pPr algn="just">
              <a:lnSpc>
                <a:spcPts val="1999"/>
              </a:lnSpc>
              <a:spcBef>
                <a:spcPct val="0"/>
              </a:spcBef>
            </a:pPr>
            <a:r>
              <a:rPr lang="en-US" sz="14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Input </a:t>
            </a:r>
            <a:r>
              <a:rPr lang="en-US" sz="142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pencarian</a:t>
            </a:r>
            <a:r>
              <a:rPr lang="en-US" sz="14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42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untuk</a:t>
            </a:r>
            <a:r>
              <a:rPr lang="en-US" sz="14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42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menemukan</a:t>
            </a:r>
            <a:r>
              <a:rPr lang="en-US" sz="14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42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barang</a:t>
            </a:r>
            <a:r>
              <a:rPr lang="en-US" sz="14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42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dengan</a:t>
            </a:r>
            <a:r>
              <a:rPr lang="en-US" sz="14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42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memasukkan</a:t>
            </a:r>
            <a:r>
              <a:rPr lang="en-US" sz="14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42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kode</a:t>
            </a:r>
            <a:r>
              <a:rPr lang="en-US" sz="14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42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atau</a:t>
            </a:r>
            <a:r>
              <a:rPr lang="en-US" sz="14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42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nama</a:t>
            </a:r>
            <a:r>
              <a:rPr lang="en-US" sz="14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42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barang</a:t>
            </a:r>
            <a:r>
              <a:rPr lang="en-US" sz="14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  <a:p>
            <a:pPr algn="just">
              <a:lnSpc>
                <a:spcPts val="1999"/>
              </a:lnSpc>
              <a:spcBef>
                <a:spcPct val="0"/>
              </a:spcBef>
            </a:pPr>
            <a:endParaRPr lang="en-US" sz="1427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just">
              <a:lnSpc>
                <a:spcPts val="1999"/>
              </a:lnSpc>
              <a:spcBef>
                <a:spcPct val="0"/>
              </a:spcBef>
            </a:pPr>
            <a:r>
              <a:rPr lang="en-US" sz="142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Tampilkan</a:t>
            </a:r>
            <a:r>
              <a:rPr lang="en-US" sz="14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42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Hasil</a:t>
            </a:r>
            <a:r>
              <a:rPr lang="en-US" sz="14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42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Pencarian</a:t>
            </a:r>
            <a:r>
              <a:rPr lang="en-US" sz="14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</a:t>
            </a:r>
          </a:p>
          <a:p>
            <a:pPr algn="just">
              <a:lnSpc>
                <a:spcPts val="1999"/>
              </a:lnSpc>
              <a:spcBef>
                <a:spcPct val="0"/>
              </a:spcBef>
            </a:pPr>
            <a:r>
              <a:rPr lang="en-US" sz="142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Menampilkan</a:t>
            </a:r>
            <a:r>
              <a:rPr lang="en-US" sz="14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42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produk</a:t>
            </a:r>
            <a:r>
              <a:rPr lang="en-US" sz="14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yang </a:t>
            </a:r>
            <a:r>
              <a:rPr lang="en-US" sz="142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cocok</a:t>
            </a:r>
            <a:r>
              <a:rPr lang="en-US" sz="14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42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dengan</a:t>
            </a:r>
            <a:r>
              <a:rPr lang="en-US" sz="14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42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kriteria</a:t>
            </a:r>
            <a:r>
              <a:rPr lang="en-US" sz="14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42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pencarian</a:t>
            </a:r>
            <a:r>
              <a:rPr lang="en-US" sz="14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  <a:p>
            <a:pPr algn="just">
              <a:lnSpc>
                <a:spcPts val="1999"/>
              </a:lnSpc>
              <a:spcBef>
                <a:spcPct val="0"/>
              </a:spcBef>
            </a:pPr>
            <a:endParaRPr lang="en-US" sz="1427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just">
              <a:lnSpc>
                <a:spcPts val="1999"/>
              </a:lnSpc>
              <a:spcBef>
                <a:spcPct val="0"/>
              </a:spcBef>
            </a:pPr>
            <a:r>
              <a:rPr lang="en-US" sz="14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Datum </a:t>
            </a:r>
            <a:r>
              <a:rPr lang="en-US" sz="142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Kasir</a:t>
            </a:r>
            <a:r>
              <a:rPr lang="en-US" sz="14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</a:t>
            </a:r>
          </a:p>
          <a:p>
            <a:pPr algn="just">
              <a:lnSpc>
                <a:spcPts val="1999"/>
              </a:lnSpc>
              <a:spcBef>
                <a:spcPct val="0"/>
              </a:spcBef>
            </a:pPr>
            <a:r>
              <a:rPr lang="en-US" sz="142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Tanggal</a:t>
            </a:r>
            <a:r>
              <a:rPr lang="en-US" sz="14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 </a:t>
            </a:r>
            <a:r>
              <a:rPr lang="en-US" sz="142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Tanggal</a:t>
            </a:r>
            <a:r>
              <a:rPr lang="en-US" sz="14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42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dan</a:t>
            </a:r>
            <a:r>
              <a:rPr lang="en-US" sz="14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42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waktu</a:t>
            </a:r>
            <a:r>
              <a:rPr lang="en-US" sz="14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42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transaksi</a:t>
            </a:r>
            <a:r>
              <a:rPr lang="en-US" sz="14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(</a:t>
            </a:r>
            <a:r>
              <a:rPr lang="en-US" sz="142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misalnya</a:t>
            </a:r>
            <a:r>
              <a:rPr lang="en-US" sz="14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</a:t>
            </a:r>
            <a:r>
              <a:rPr lang="en-US" sz="1427" b="1" dirty="0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16 </a:t>
            </a:r>
            <a:r>
              <a:rPr lang="en-US" sz="14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April 2025, 11:39).</a:t>
            </a:r>
          </a:p>
          <a:p>
            <a:pPr algn="just">
              <a:lnSpc>
                <a:spcPts val="1999"/>
              </a:lnSpc>
              <a:spcBef>
                <a:spcPct val="0"/>
              </a:spcBef>
            </a:pPr>
            <a:endParaRPr lang="en-US" sz="1427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just">
              <a:lnSpc>
                <a:spcPts val="1999"/>
              </a:lnSpc>
              <a:spcBef>
                <a:spcPct val="0"/>
              </a:spcBef>
            </a:pPr>
            <a:r>
              <a:rPr lang="en-US" sz="142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Tabel</a:t>
            </a:r>
            <a:r>
              <a:rPr lang="en-US" sz="14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42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Keranjang</a:t>
            </a:r>
            <a:r>
              <a:rPr lang="en-US" sz="14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</a:t>
            </a:r>
          </a:p>
          <a:p>
            <a:pPr algn="just">
              <a:lnSpc>
                <a:spcPts val="1999"/>
              </a:lnSpc>
              <a:spcBef>
                <a:spcPct val="0"/>
              </a:spcBef>
            </a:pPr>
            <a:r>
              <a:rPr lang="en-US" sz="14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No.: </a:t>
            </a:r>
            <a:r>
              <a:rPr lang="en-US" sz="142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Nomor</a:t>
            </a:r>
            <a:r>
              <a:rPr lang="en-US" sz="14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42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urut</a:t>
            </a:r>
            <a:r>
              <a:rPr lang="en-US" sz="14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item.</a:t>
            </a:r>
          </a:p>
          <a:p>
            <a:pPr algn="just">
              <a:lnSpc>
                <a:spcPts val="1999"/>
              </a:lnSpc>
              <a:spcBef>
                <a:spcPct val="0"/>
              </a:spcBef>
            </a:pPr>
            <a:r>
              <a:rPr lang="en-US" sz="142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Nama</a:t>
            </a:r>
            <a:r>
              <a:rPr lang="en-US" sz="14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42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Barang</a:t>
            </a:r>
            <a:r>
              <a:rPr lang="en-US" sz="14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 </a:t>
            </a:r>
            <a:r>
              <a:rPr lang="en-US" sz="142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Nama</a:t>
            </a:r>
            <a:r>
              <a:rPr lang="en-US" sz="14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42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produk</a:t>
            </a:r>
            <a:r>
              <a:rPr lang="en-US" sz="14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yang </a:t>
            </a:r>
            <a:r>
              <a:rPr lang="en-US" sz="142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dijual</a:t>
            </a:r>
            <a:r>
              <a:rPr lang="en-US" sz="14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  <a:p>
            <a:pPr algn="just">
              <a:lnSpc>
                <a:spcPts val="1999"/>
              </a:lnSpc>
              <a:spcBef>
                <a:spcPct val="0"/>
              </a:spcBef>
            </a:pPr>
            <a:r>
              <a:rPr lang="en-US" sz="142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Jumlah</a:t>
            </a:r>
            <a:r>
              <a:rPr lang="en-US" sz="14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 </a:t>
            </a:r>
            <a:r>
              <a:rPr lang="en-US" sz="142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Kuantitas</a:t>
            </a:r>
            <a:r>
              <a:rPr lang="en-US" sz="14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42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barang</a:t>
            </a:r>
            <a:r>
              <a:rPr lang="en-US" sz="14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yang </a:t>
            </a:r>
            <a:r>
              <a:rPr lang="en-US" sz="142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akan</a:t>
            </a:r>
            <a:r>
              <a:rPr lang="en-US" sz="14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42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dibeli</a:t>
            </a:r>
            <a:r>
              <a:rPr lang="en-US" sz="14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  <a:p>
            <a:pPr algn="just">
              <a:lnSpc>
                <a:spcPts val="1999"/>
              </a:lnSpc>
              <a:spcBef>
                <a:spcPct val="0"/>
              </a:spcBef>
            </a:pPr>
            <a:r>
              <a:rPr lang="en-US" sz="142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Kasir</a:t>
            </a:r>
            <a:r>
              <a:rPr lang="en-US" sz="14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 </a:t>
            </a:r>
            <a:r>
              <a:rPr lang="en-US" sz="142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Nama</a:t>
            </a:r>
            <a:r>
              <a:rPr lang="en-US" sz="14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42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kasir</a:t>
            </a:r>
            <a:r>
              <a:rPr lang="en-US" sz="14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yang </a:t>
            </a:r>
            <a:r>
              <a:rPr lang="en-US" sz="142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melakukan</a:t>
            </a:r>
            <a:r>
              <a:rPr lang="en-US" sz="14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42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transaksi</a:t>
            </a:r>
            <a:r>
              <a:rPr lang="en-US" sz="14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  <a:p>
            <a:pPr algn="just">
              <a:lnSpc>
                <a:spcPts val="1999"/>
              </a:lnSpc>
              <a:spcBef>
                <a:spcPct val="0"/>
              </a:spcBef>
            </a:pPr>
            <a:r>
              <a:rPr lang="en-US" sz="142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Aksi</a:t>
            </a:r>
            <a:r>
              <a:rPr lang="en-US" sz="14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 </a:t>
            </a:r>
            <a:r>
              <a:rPr lang="en-US" sz="142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Opsi</a:t>
            </a:r>
            <a:r>
              <a:rPr lang="en-US" sz="14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42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untuk</a:t>
            </a:r>
            <a:r>
              <a:rPr lang="en-US" sz="14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42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memperbarui</a:t>
            </a:r>
            <a:r>
              <a:rPr lang="en-US" sz="14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42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jumlah</a:t>
            </a:r>
            <a:r>
              <a:rPr lang="en-US" sz="14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(Update).</a:t>
            </a:r>
          </a:p>
          <a:p>
            <a:pPr algn="just">
              <a:lnSpc>
                <a:spcPts val="1999"/>
              </a:lnSpc>
              <a:spcBef>
                <a:spcPct val="0"/>
              </a:spcBef>
            </a:pPr>
            <a:endParaRPr lang="en-US" sz="1427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just">
              <a:lnSpc>
                <a:spcPts val="1999"/>
              </a:lnSpc>
              <a:spcBef>
                <a:spcPct val="0"/>
              </a:spcBef>
            </a:pPr>
            <a:r>
              <a:rPr lang="en-US" sz="14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Total:</a:t>
            </a:r>
          </a:p>
          <a:p>
            <a:pPr algn="just">
              <a:lnSpc>
                <a:spcPts val="1999"/>
              </a:lnSpc>
              <a:spcBef>
                <a:spcPct val="0"/>
              </a:spcBef>
            </a:pPr>
            <a:r>
              <a:rPr lang="en-US" sz="14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Total </a:t>
            </a:r>
            <a:r>
              <a:rPr lang="en-US" sz="142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Semua</a:t>
            </a:r>
            <a:r>
              <a:rPr lang="en-US" sz="14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 </a:t>
            </a:r>
            <a:r>
              <a:rPr lang="en-US" sz="142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Jumlah</a:t>
            </a:r>
            <a:r>
              <a:rPr lang="en-US" sz="14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total </a:t>
            </a:r>
            <a:r>
              <a:rPr lang="en-US" sz="142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harga</a:t>
            </a:r>
            <a:r>
              <a:rPr lang="en-US" sz="14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42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barang</a:t>
            </a:r>
            <a:r>
              <a:rPr lang="en-US" sz="14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42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dalam</a:t>
            </a:r>
            <a:r>
              <a:rPr lang="en-US" sz="14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42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keranjang</a:t>
            </a:r>
            <a:r>
              <a:rPr lang="en-US" sz="14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  <a:p>
            <a:pPr algn="just">
              <a:lnSpc>
                <a:spcPts val="1999"/>
              </a:lnSpc>
              <a:spcBef>
                <a:spcPct val="0"/>
              </a:spcBef>
            </a:pPr>
            <a:r>
              <a:rPr lang="en-US" sz="14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Bayar: </a:t>
            </a:r>
            <a:r>
              <a:rPr lang="en-US" sz="142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Tombol</a:t>
            </a:r>
            <a:r>
              <a:rPr lang="en-US" sz="14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42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untuk</a:t>
            </a:r>
            <a:r>
              <a:rPr lang="en-US" sz="14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42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menyelesaikan</a:t>
            </a:r>
            <a:r>
              <a:rPr lang="en-US" sz="14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42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transaksi</a:t>
            </a:r>
            <a:r>
              <a:rPr lang="en-US" sz="14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  <a:p>
            <a:pPr algn="just">
              <a:lnSpc>
                <a:spcPts val="1999"/>
              </a:lnSpc>
              <a:spcBef>
                <a:spcPct val="0"/>
              </a:spcBef>
            </a:pPr>
            <a:r>
              <a:rPr lang="en-US" sz="142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Kembali</a:t>
            </a:r>
            <a:r>
              <a:rPr lang="en-US" sz="14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 </a:t>
            </a:r>
            <a:r>
              <a:rPr lang="en-US" sz="142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Opsi</a:t>
            </a:r>
            <a:r>
              <a:rPr lang="en-US" sz="14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42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untuk</a:t>
            </a:r>
            <a:r>
              <a:rPr lang="en-US" sz="14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42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kembali</a:t>
            </a:r>
            <a:r>
              <a:rPr lang="en-US" sz="14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42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ke</a:t>
            </a:r>
            <a:r>
              <a:rPr lang="en-US" sz="14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42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halaman</a:t>
            </a:r>
            <a:r>
              <a:rPr lang="en-US" sz="14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42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sebelumnya</a:t>
            </a:r>
            <a:r>
              <a:rPr lang="en-US" sz="14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  <a:p>
            <a:pPr algn="just">
              <a:lnSpc>
                <a:spcPts val="1999"/>
              </a:lnSpc>
              <a:spcBef>
                <a:spcPct val="0"/>
              </a:spcBef>
            </a:pPr>
            <a:r>
              <a:rPr lang="en-US" sz="14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Reset </a:t>
            </a:r>
            <a:r>
              <a:rPr lang="en-US" sz="142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Keranjang</a:t>
            </a:r>
            <a:r>
              <a:rPr lang="en-US" sz="14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</a:t>
            </a:r>
          </a:p>
          <a:p>
            <a:pPr algn="just">
              <a:lnSpc>
                <a:spcPts val="1999"/>
              </a:lnSpc>
              <a:spcBef>
                <a:spcPct val="0"/>
              </a:spcBef>
            </a:pPr>
            <a:r>
              <a:rPr lang="en-US" sz="142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Tombol</a:t>
            </a:r>
            <a:r>
              <a:rPr lang="en-US" sz="14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42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untuk</a:t>
            </a:r>
            <a:r>
              <a:rPr lang="en-US" sz="14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42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menghapus</a:t>
            </a:r>
            <a:r>
              <a:rPr lang="en-US" sz="14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42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semua</a:t>
            </a:r>
            <a:r>
              <a:rPr lang="en-US" sz="14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item </a:t>
            </a:r>
            <a:r>
              <a:rPr lang="en-US" sz="142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dalam</a:t>
            </a:r>
            <a:r>
              <a:rPr lang="en-US" sz="14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42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keranjang</a:t>
            </a:r>
            <a:r>
              <a:rPr lang="en-US" sz="14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  <a:p>
            <a:pPr algn="just">
              <a:lnSpc>
                <a:spcPts val="1999"/>
              </a:lnSpc>
              <a:spcBef>
                <a:spcPct val="0"/>
              </a:spcBef>
            </a:pPr>
            <a:endParaRPr lang="en-US" sz="1427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just">
              <a:lnSpc>
                <a:spcPts val="1999"/>
              </a:lnSpc>
              <a:spcBef>
                <a:spcPct val="0"/>
              </a:spcBef>
            </a:pPr>
            <a:r>
              <a:rPr lang="en-US" sz="142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Catatan</a:t>
            </a:r>
            <a:endParaRPr lang="en-US" sz="1427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just">
              <a:lnSpc>
                <a:spcPts val="1999"/>
              </a:lnSpc>
              <a:spcBef>
                <a:spcPct val="0"/>
              </a:spcBef>
            </a:pPr>
            <a:r>
              <a:rPr lang="en-US" sz="142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Pastikan</a:t>
            </a:r>
            <a:r>
              <a:rPr lang="en-US" sz="14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42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jumlah</a:t>
            </a:r>
            <a:r>
              <a:rPr lang="en-US" sz="14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42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dan</a:t>
            </a:r>
            <a:r>
              <a:rPr lang="en-US" sz="14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42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barang</a:t>
            </a:r>
            <a:r>
              <a:rPr lang="en-US" sz="14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yang </a:t>
            </a:r>
            <a:r>
              <a:rPr lang="en-US" sz="142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ditambahkan</a:t>
            </a:r>
            <a:r>
              <a:rPr lang="en-US" sz="14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42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sudah</a:t>
            </a:r>
            <a:r>
              <a:rPr lang="en-US" sz="14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42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benar</a:t>
            </a:r>
            <a:r>
              <a:rPr lang="en-US" sz="14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42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sebelum</a:t>
            </a:r>
            <a:r>
              <a:rPr lang="en-US" sz="14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42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menyelesaikan</a:t>
            </a:r>
            <a:r>
              <a:rPr lang="en-US" sz="14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42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pembayaran</a:t>
            </a:r>
            <a:r>
              <a:rPr lang="en-US" sz="14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53" y="810712"/>
            <a:ext cx="9944100" cy="44551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C52FF">
                <a:alpha val="100000"/>
              </a:srgbClr>
            </a:gs>
            <a:gs pos="100000">
              <a:srgbClr val="FF914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0" y="-57150"/>
            <a:ext cx="6196757" cy="497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  <a:spcBef>
                <a:spcPct val="0"/>
              </a:spcBef>
            </a:pPr>
            <a:r>
              <a:rPr lang="en-US" sz="2900" b="1" u="sng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Halaman Data Laporan Penjualan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0" y="3820384"/>
            <a:ext cx="10287000" cy="1470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Halaman ini digunakan untuk melihat laporan penjualan berdasarkan bulan tertentu, memberikan gambaran mengenai performa penjualan.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0" y="4536664"/>
            <a:ext cx="10287000" cy="7874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72"/>
              </a:lnSpc>
              <a:spcBef>
                <a:spcPct val="0"/>
              </a:spcBef>
            </a:pPr>
            <a:r>
              <a:rPr lang="en-US" sz="198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Pencarian</a:t>
            </a:r>
            <a:r>
              <a:rPr lang="en-US" sz="198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98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Laporan</a:t>
            </a:r>
            <a:r>
              <a:rPr lang="en-US" sz="198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</a:p>
          <a:p>
            <a:pPr marL="427628" lvl="1" indent="-213814" algn="just">
              <a:lnSpc>
                <a:spcPts val="2772"/>
              </a:lnSpc>
              <a:buFont typeface="Arial"/>
              <a:buChar char="•"/>
            </a:pPr>
            <a:r>
              <a:rPr lang="en-US" sz="198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Pilih</a:t>
            </a:r>
            <a:r>
              <a:rPr lang="en-US" sz="198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98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Bulan</a:t>
            </a:r>
            <a:r>
              <a:rPr lang="en-US" sz="198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Dropdown </a:t>
            </a:r>
            <a:r>
              <a:rPr lang="en-US" sz="198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untuk</a:t>
            </a:r>
            <a:r>
              <a:rPr lang="en-US" sz="198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98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memilih</a:t>
            </a:r>
            <a:r>
              <a:rPr lang="en-US" sz="198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98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bulan</a:t>
            </a:r>
            <a:r>
              <a:rPr lang="en-US" sz="198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98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laporan</a:t>
            </a:r>
            <a:r>
              <a:rPr lang="en-US" sz="198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427628" lvl="1" indent="-213814" algn="just">
              <a:lnSpc>
                <a:spcPts val="2772"/>
              </a:lnSpc>
              <a:buFont typeface="Arial"/>
              <a:buChar char="•"/>
            </a:pPr>
            <a:r>
              <a:rPr lang="en-US" sz="198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Pilih</a:t>
            </a:r>
            <a:r>
              <a:rPr lang="en-US" sz="198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98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Tahun</a:t>
            </a:r>
            <a:r>
              <a:rPr lang="en-US" sz="198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Dropdown </a:t>
            </a:r>
            <a:r>
              <a:rPr lang="en-US" sz="198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untuk</a:t>
            </a:r>
            <a:r>
              <a:rPr lang="en-US" sz="198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98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memilih</a:t>
            </a:r>
            <a:r>
              <a:rPr lang="en-US" sz="198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98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tahun</a:t>
            </a:r>
            <a:r>
              <a:rPr lang="en-US" sz="198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98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laporan</a:t>
            </a:r>
            <a:r>
              <a:rPr lang="en-US" sz="198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427628" lvl="1" indent="-213814" algn="just">
              <a:lnSpc>
                <a:spcPts val="2772"/>
              </a:lnSpc>
              <a:buFont typeface="Arial"/>
              <a:buChar char="•"/>
            </a:pPr>
            <a:r>
              <a:rPr lang="en-US" sz="198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Pilih</a:t>
            </a:r>
            <a:r>
              <a:rPr lang="en-US" sz="198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98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Hari</a:t>
            </a:r>
            <a:r>
              <a:rPr lang="en-US" sz="198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Input </a:t>
            </a:r>
            <a:r>
              <a:rPr lang="en-US" sz="198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untuk</a:t>
            </a:r>
            <a:r>
              <a:rPr lang="en-US" sz="198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98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memilih</a:t>
            </a:r>
            <a:r>
              <a:rPr lang="en-US" sz="198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98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tanggal</a:t>
            </a:r>
            <a:r>
              <a:rPr lang="en-US" sz="198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98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spesifik</a:t>
            </a:r>
            <a:r>
              <a:rPr lang="en-US" sz="198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lang="en-US" sz="198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misalnya</a:t>
            </a:r>
            <a:r>
              <a:rPr lang="en-US" sz="198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15 April 2025).</a:t>
            </a:r>
          </a:p>
          <a:p>
            <a:pPr marL="427628" lvl="1" indent="-213814" algn="just">
              <a:lnSpc>
                <a:spcPts val="2772"/>
              </a:lnSpc>
              <a:buFont typeface="Arial"/>
              <a:buChar char="•"/>
            </a:pPr>
            <a:r>
              <a:rPr lang="en-US" sz="198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Tombol</a:t>
            </a:r>
            <a:r>
              <a:rPr lang="en-US" sz="198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98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Cari</a:t>
            </a:r>
            <a:r>
              <a:rPr lang="en-US" sz="198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-US" sz="198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Untuk</a:t>
            </a:r>
            <a:r>
              <a:rPr lang="en-US" sz="198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98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menampilkan</a:t>
            </a:r>
            <a:r>
              <a:rPr lang="en-US" sz="198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98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laporan</a:t>
            </a:r>
            <a:r>
              <a:rPr lang="en-US" sz="198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98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berdasarkan</a:t>
            </a:r>
            <a:r>
              <a:rPr lang="en-US" sz="198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98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kriteria</a:t>
            </a:r>
            <a:r>
              <a:rPr lang="en-US" sz="198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yang </a:t>
            </a:r>
            <a:r>
              <a:rPr lang="en-US" sz="198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dipilih</a:t>
            </a:r>
            <a:r>
              <a:rPr lang="en-US" sz="198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427628" lvl="1" indent="-213814" algn="just">
              <a:lnSpc>
                <a:spcPts val="2772"/>
              </a:lnSpc>
              <a:buFont typeface="Arial"/>
              <a:buChar char="•"/>
            </a:pPr>
            <a:r>
              <a:rPr lang="en-US" sz="198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Tombol</a:t>
            </a:r>
            <a:r>
              <a:rPr lang="en-US" sz="198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Refresh: </a:t>
            </a:r>
            <a:r>
              <a:rPr lang="en-US" sz="198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Untuk</a:t>
            </a:r>
            <a:r>
              <a:rPr lang="en-US" sz="198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98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memperbarui</a:t>
            </a:r>
            <a:r>
              <a:rPr lang="en-US" sz="198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data yang </a:t>
            </a:r>
            <a:r>
              <a:rPr lang="en-US" sz="198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ditampilkan</a:t>
            </a:r>
            <a:r>
              <a:rPr lang="en-US" sz="198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algn="just">
              <a:lnSpc>
                <a:spcPts val="2772"/>
              </a:lnSpc>
              <a:spcBef>
                <a:spcPct val="0"/>
              </a:spcBef>
            </a:pPr>
            <a:endParaRPr lang="en-US" sz="198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2772"/>
              </a:lnSpc>
              <a:spcBef>
                <a:spcPct val="0"/>
              </a:spcBef>
            </a:pPr>
            <a:r>
              <a:rPr lang="en-US" sz="198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Tabel</a:t>
            </a:r>
            <a:r>
              <a:rPr lang="en-US" sz="198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98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Laporan</a:t>
            </a:r>
            <a:r>
              <a:rPr lang="en-US" sz="198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98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Penjualan</a:t>
            </a:r>
            <a:r>
              <a:rPr lang="en-US" sz="198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</a:p>
          <a:p>
            <a:pPr marL="427628" lvl="1" indent="-213814" algn="just">
              <a:lnSpc>
                <a:spcPts val="2772"/>
              </a:lnSpc>
              <a:buFont typeface="Arial"/>
              <a:buChar char="•"/>
            </a:pPr>
            <a:r>
              <a:rPr lang="en-US" sz="198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No.: </a:t>
            </a:r>
            <a:r>
              <a:rPr lang="en-US" sz="198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Nomor</a:t>
            </a:r>
            <a:r>
              <a:rPr lang="en-US" sz="198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98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urut</a:t>
            </a:r>
            <a:r>
              <a:rPr lang="en-US" sz="198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98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entri</a:t>
            </a:r>
            <a:r>
              <a:rPr lang="en-US" sz="198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427628" lvl="1" indent="-213814" algn="just">
              <a:lnSpc>
                <a:spcPts val="2772"/>
              </a:lnSpc>
              <a:buFont typeface="Arial"/>
              <a:buChar char="•"/>
            </a:pPr>
            <a:r>
              <a:rPr lang="en-US" sz="198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ID </a:t>
            </a:r>
            <a:r>
              <a:rPr lang="en-US" sz="198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Barang</a:t>
            </a:r>
            <a:r>
              <a:rPr lang="en-US" sz="198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-US" sz="198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Kode</a:t>
            </a:r>
            <a:r>
              <a:rPr lang="en-US" sz="198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98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unik</a:t>
            </a:r>
            <a:r>
              <a:rPr lang="en-US" sz="198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98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produk</a:t>
            </a:r>
            <a:r>
              <a:rPr lang="en-US" sz="198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yang </a:t>
            </a:r>
            <a:r>
              <a:rPr lang="en-US" sz="198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terjual</a:t>
            </a:r>
            <a:r>
              <a:rPr lang="en-US" sz="198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427628" lvl="1" indent="-213814" algn="just">
              <a:lnSpc>
                <a:spcPts val="2772"/>
              </a:lnSpc>
              <a:buFont typeface="Arial"/>
              <a:buChar char="•"/>
            </a:pPr>
            <a:r>
              <a:rPr lang="en-US" sz="198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Nama</a:t>
            </a:r>
            <a:r>
              <a:rPr lang="en-US" sz="198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98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Barang</a:t>
            </a:r>
            <a:r>
              <a:rPr lang="en-US" sz="198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-US" sz="198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Nama</a:t>
            </a:r>
            <a:r>
              <a:rPr lang="en-US" sz="198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98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produk</a:t>
            </a:r>
            <a:r>
              <a:rPr lang="en-US" sz="198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yang </a:t>
            </a:r>
            <a:r>
              <a:rPr lang="en-US" sz="198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terjual</a:t>
            </a:r>
            <a:r>
              <a:rPr lang="en-US" sz="198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427628" lvl="1" indent="-213814" algn="just">
              <a:lnSpc>
                <a:spcPts val="2772"/>
              </a:lnSpc>
              <a:buFont typeface="Arial"/>
              <a:buChar char="•"/>
            </a:pPr>
            <a:r>
              <a:rPr lang="en-US" sz="198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Jumlah</a:t>
            </a:r>
            <a:r>
              <a:rPr lang="en-US" sz="198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-US" sz="198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Kuantitas</a:t>
            </a:r>
            <a:r>
              <a:rPr lang="en-US" sz="198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98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barang</a:t>
            </a:r>
            <a:r>
              <a:rPr lang="en-US" sz="198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yang </a:t>
            </a:r>
            <a:r>
              <a:rPr lang="en-US" sz="198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terjual</a:t>
            </a:r>
            <a:r>
              <a:rPr lang="en-US" sz="198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427628" lvl="1" indent="-213814" algn="just">
              <a:lnSpc>
                <a:spcPts val="2772"/>
              </a:lnSpc>
              <a:buFont typeface="Arial"/>
              <a:buChar char="•"/>
            </a:pPr>
            <a:r>
              <a:rPr lang="en-US" sz="198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Modal: </a:t>
            </a:r>
            <a:r>
              <a:rPr lang="en-US" sz="198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Biaya</a:t>
            </a:r>
            <a:r>
              <a:rPr lang="en-US" sz="198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yang </a:t>
            </a:r>
            <a:r>
              <a:rPr lang="en-US" sz="198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dikeluarkan</a:t>
            </a:r>
            <a:r>
              <a:rPr lang="en-US" sz="198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98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untuk</a:t>
            </a:r>
            <a:r>
              <a:rPr lang="en-US" sz="198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98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barang</a:t>
            </a:r>
            <a:r>
              <a:rPr lang="en-US" sz="198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427628" lvl="1" indent="-213814" algn="just">
              <a:lnSpc>
                <a:spcPts val="2772"/>
              </a:lnSpc>
              <a:buFont typeface="Arial"/>
              <a:buChar char="•"/>
            </a:pPr>
            <a:r>
              <a:rPr lang="en-US" sz="198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Total: Total </a:t>
            </a:r>
            <a:r>
              <a:rPr lang="en-US" sz="198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pendapatan</a:t>
            </a:r>
            <a:r>
              <a:rPr lang="en-US" sz="198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98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dari</a:t>
            </a:r>
            <a:r>
              <a:rPr lang="en-US" sz="198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98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penjualan</a:t>
            </a:r>
            <a:r>
              <a:rPr lang="en-US" sz="198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98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barang</a:t>
            </a:r>
            <a:r>
              <a:rPr lang="en-US" sz="198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427628" lvl="1" indent="-213814" algn="just">
              <a:lnSpc>
                <a:spcPts val="2772"/>
              </a:lnSpc>
              <a:buFont typeface="Arial"/>
              <a:buChar char="•"/>
            </a:pPr>
            <a:r>
              <a:rPr lang="en-US" sz="198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Kasir</a:t>
            </a:r>
            <a:r>
              <a:rPr lang="en-US" sz="198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-US" sz="198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Nama</a:t>
            </a:r>
            <a:r>
              <a:rPr lang="en-US" sz="198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98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kasir</a:t>
            </a:r>
            <a:r>
              <a:rPr lang="en-US" sz="198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yang </a:t>
            </a:r>
            <a:r>
              <a:rPr lang="en-US" sz="198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melakukan</a:t>
            </a:r>
            <a:r>
              <a:rPr lang="en-US" sz="198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98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transaksi</a:t>
            </a:r>
            <a:r>
              <a:rPr lang="en-US" sz="198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427628" lvl="1" indent="-213814" algn="just">
              <a:lnSpc>
                <a:spcPts val="2772"/>
              </a:lnSpc>
              <a:buFont typeface="Arial"/>
              <a:buChar char="•"/>
            </a:pPr>
            <a:r>
              <a:rPr lang="en-US" sz="198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Tanggal</a:t>
            </a:r>
            <a:r>
              <a:rPr lang="en-US" sz="198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Input: </a:t>
            </a:r>
            <a:r>
              <a:rPr lang="en-US" sz="198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Waktu</a:t>
            </a:r>
            <a:r>
              <a:rPr lang="en-US" sz="198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98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laporan</a:t>
            </a:r>
            <a:r>
              <a:rPr lang="en-US" sz="198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98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dicatat</a:t>
            </a:r>
            <a:r>
              <a:rPr lang="en-US" sz="198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algn="just">
              <a:lnSpc>
                <a:spcPts val="2772"/>
              </a:lnSpc>
              <a:spcBef>
                <a:spcPct val="0"/>
              </a:spcBef>
            </a:pPr>
            <a:endParaRPr lang="en-US" sz="198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2772"/>
              </a:lnSpc>
              <a:spcBef>
                <a:spcPct val="0"/>
              </a:spcBef>
            </a:pPr>
            <a:r>
              <a:rPr lang="en-US" sz="198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Total </a:t>
            </a:r>
            <a:r>
              <a:rPr lang="en-US" sz="198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Terjual</a:t>
            </a:r>
            <a:r>
              <a:rPr lang="en-US" sz="198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</a:p>
          <a:p>
            <a:pPr marL="427628" lvl="1" indent="-213814" algn="just">
              <a:lnSpc>
                <a:spcPts val="2772"/>
              </a:lnSpc>
              <a:buFont typeface="Arial"/>
              <a:buChar char="•"/>
            </a:pPr>
            <a:r>
              <a:rPr lang="en-US" sz="198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Menampilkan</a:t>
            </a:r>
            <a:r>
              <a:rPr lang="en-US" sz="198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total </a:t>
            </a:r>
            <a:r>
              <a:rPr lang="en-US" sz="198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jumlah</a:t>
            </a:r>
            <a:r>
              <a:rPr lang="en-US" sz="198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98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barang</a:t>
            </a:r>
            <a:r>
              <a:rPr lang="en-US" sz="198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yang </a:t>
            </a:r>
            <a:r>
              <a:rPr lang="en-US" sz="198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terjual</a:t>
            </a:r>
            <a:r>
              <a:rPr lang="en-US" sz="198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98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dan</a:t>
            </a:r>
            <a:r>
              <a:rPr lang="en-US" sz="198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total </a:t>
            </a:r>
            <a:r>
              <a:rPr lang="en-US" sz="198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pendapatan</a:t>
            </a:r>
            <a:r>
              <a:rPr lang="en-US" sz="198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427628" lvl="1" indent="-213814" algn="just">
              <a:lnSpc>
                <a:spcPts val="2772"/>
              </a:lnSpc>
              <a:buFont typeface="Arial"/>
              <a:buChar char="•"/>
            </a:pPr>
            <a:r>
              <a:rPr lang="en-US" sz="198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Keuntungan</a:t>
            </a:r>
            <a:r>
              <a:rPr lang="en-US" sz="198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-US" sz="198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Menghitung</a:t>
            </a:r>
            <a:r>
              <a:rPr lang="en-US" sz="198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98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selisih</a:t>
            </a:r>
            <a:r>
              <a:rPr lang="en-US" sz="198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98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antara</a:t>
            </a:r>
            <a:r>
              <a:rPr lang="en-US" sz="198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total </a:t>
            </a:r>
            <a:r>
              <a:rPr lang="en-US" sz="198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dan</a:t>
            </a:r>
            <a:r>
              <a:rPr lang="en-US" sz="198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modal.</a:t>
            </a:r>
          </a:p>
          <a:p>
            <a:pPr algn="just">
              <a:lnSpc>
                <a:spcPts val="2772"/>
              </a:lnSpc>
              <a:spcBef>
                <a:spcPct val="0"/>
              </a:spcBef>
            </a:pPr>
            <a:endParaRPr lang="en-US" sz="198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2772"/>
              </a:lnSpc>
              <a:spcBef>
                <a:spcPct val="0"/>
              </a:spcBef>
            </a:pPr>
            <a:r>
              <a:rPr lang="en-US" sz="198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Catatan</a:t>
            </a:r>
            <a:endParaRPr lang="en-US" sz="198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2772"/>
              </a:lnSpc>
              <a:spcBef>
                <a:spcPct val="0"/>
              </a:spcBef>
            </a:pPr>
            <a:r>
              <a:rPr lang="en-US" sz="198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Memastikan</a:t>
            </a:r>
            <a:r>
              <a:rPr lang="en-US" sz="198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98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akurasi</a:t>
            </a:r>
            <a:r>
              <a:rPr lang="en-US" sz="198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data </a:t>
            </a:r>
            <a:r>
              <a:rPr lang="en-US" sz="198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pada</a:t>
            </a:r>
            <a:r>
              <a:rPr lang="en-US" sz="198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98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laporan</a:t>
            </a:r>
            <a:r>
              <a:rPr lang="en-US" sz="198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98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untuk</a:t>
            </a:r>
            <a:r>
              <a:rPr lang="en-US" sz="198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98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evaluasi</a:t>
            </a:r>
            <a:r>
              <a:rPr lang="en-US" sz="198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98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kinerja</a:t>
            </a:r>
            <a:r>
              <a:rPr lang="en-US" sz="198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98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penjualan</a:t>
            </a:r>
            <a:r>
              <a:rPr lang="en-US" sz="198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575" y="482423"/>
            <a:ext cx="7943850" cy="333796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7AD">
                <a:alpha val="100000"/>
              </a:srgbClr>
            </a:gs>
            <a:gs pos="100000">
              <a:srgbClr val="FFA9F9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0" y="-57150"/>
            <a:ext cx="4853992" cy="993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14"/>
              </a:lnSpc>
              <a:spcBef>
                <a:spcPct val="0"/>
              </a:spcBef>
            </a:pPr>
            <a:r>
              <a:rPr lang="en-US" sz="2867" b="1" u="sng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Halaman Pengaturan Toko</a:t>
            </a:r>
          </a:p>
          <a:p>
            <a:pPr algn="ctr">
              <a:lnSpc>
                <a:spcPts val="4014"/>
              </a:lnSpc>
              <a:spcBef>
                <a:spcPct val="0"/>
              </a:spcBef>
            </a:pPr>
            <a:endParaRPr lang="en-US" sz="2867" b="1" u="sng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0" y="5784850"/>
            <a:ext cx="10287000" cy="869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  <a:spcBef>
                <a:spcPct val="0"/>
              </a:spcBef>
            </a:pPr>
            <a:r>
              <a:rPr lang="en-US" sz="2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Halaman</a:t>
            </a:r>
            <a:r>
              <a:rPr lang="en-US" sz="2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ini</a:t>
            </a:r>
            <a:r>
              <a:rPr lang="en-US" sz="2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digunakan</a:t>
            </a:r>
            <a:r>
              <a:rPr lang="en-US" sz="2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untuk</a:t>
            </a:r>
            <a:r>
              <a:rPr lang="en-US" sz="2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mengelola</a:t>
            </a:r>
            <a:r>
              <a:rPr lang="en-US" sz="2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informasi</a:t>
            </a:r>
            <a:r>
              <a:rPr lang="en-US" sz="2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dasar</a:t>
            </a:r>
            <a:r>
              <a:rPr lang="en-US" sz="2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toko</a:t>
            </a:r>
            <a:r>
              <a:rPr lang="en-US" sz="2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</a:t>
            </a:r>
            <a:r>
              <a:rPr lang="en-US" sz="2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termasuk</a:t>
            </a:r>
            <a:r>
              <a:rPr lang="en-US" sz="2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detail </a:t>
            </a:r>
            <a:r>
              <a:rPr lang="en-US" sz="2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kontak</a:t>
            </a:r>
            <a:r>
              <a:rPr lang="en-US" sz="2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dan</a:t>
            </a:r>
            <a:r>
              <a:rPr lang="en-US" sz="2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pemilik</a:t>
            </a:r>
            <a:r>
              <a:rPr lang="en-US" sz="2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56346" y="7441275"/>
            <a:ext cx="9974308" cy="469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99"/>
              </a:lnSpc>
              <a:spcBef>
                <a:spcPct val="0"/>
              </a:spcBef>
            </a:pPr>
            <a:r>
              <a:rPr lang="en-US" sz="17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Formulir</a:t>
            </a:r>
            <a:r>
              <a:rPr lang="en-US" sz="17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7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Pengaturan</a:t>
            </a:r>
            <a:r>
              <a:rPr lang="en-US" sz="17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</a:p>
          <a:p>
            <a:pPr marL="369965" lvl="1" indent="-184982" algn="just">
              <a:lnSpc>
                <a:spcPts val="2399"/>
              </a:lnSpc>
              <a:buFont typeface="Arial"/>
              <a:buChar char="•"/>
            </a:pPr>
            <a:r>
              <a:rPr lang="en-US" sz="17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Nama</a:t>
            </a:r>
            <a:r>
              <a:rPr lang="en-US" sz="17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7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Toko</a:t>
            </a:r>
            <a:r>
              <a:rPr lang="en-US" sz="17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Field </a:t>
            </a:r>
            <a:r>
              <a:rPr lang="en-US" sz="17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untuk</a:t>
            </a:r>
            <a:r>
              <a:rPr lang="en-US" sz="17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7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menampilkan</a:t>
            </a:r>
            <a:r>
              <a:rPr lang="en-US" sz="17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7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atau</a:t>
            </a:r>
            <a:r>
              <a:rPr lang="en-US" sz="17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7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mengubah</a:t>
            </a:r>
            <a:r>
              <a:rPr lang="en-US" sz="17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7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nama</a:t>
            </a:r>
            <a:r>
              <a:rPr lang="en-US" sz="17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7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toko</a:t>
            </a:r>
            <a:r>
              <a:rPr lang="en-US" sz="17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lang="en-US" sz="17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misalnya</a:t>
            </a:r>
            <a:r>
              <a:rPr lang="en-US" sz="17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7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Toko</a:t>
            </a:r>
            <a:r>
              <a:rPr lang="en-US" sz="17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7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Thursina</a:t>
            </a:r>
            <a:r>
              <a:rPr lang="en-US" sz="17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Store).</a:t>
            </a:r>
          </a:p>
          <a:p>
            <a:pPr marL="369965" lvl="1" indent="-184982" algn="just">
              <a:lnSpc>
                <a:spcPts val="2399"/>
              </a:lnSpc>
              <a:buFont typeface="Arial"/>
              <a:buChar char="•"/>
            </a:pPr>
            <a:r>
              <a:rPr lang="en-US" sz="17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Alamat</a:t>
            </a:r>
            <a:r>
              <a:rPr lang="en-US" sz="17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7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Toko</a:t>
            </a:r>
            <a:r>
              <a:rPr lang="en-US" sz="17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Field </a:t>
            </a:r>
            <a:r>
              <a:rPr lang="en-US" sz="17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untuk</a:t>
            </a:r>
            <a:r>
              <a:rPr lang="en-US" sz="17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7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menampilkan</a:t>
            </a:r>
            <a:r>
              <a:rPr lang="en-US" sz="17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7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atau</a:t>
            </a:r>
            <a:r>
              <a:rPr lang="en-US" sz="17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7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mengubah</a:t>
            </a:r>
            <a:r>
              <a:rPr lang="en-US" sz="17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7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alamat</a:t>
            </a:r>
            <a:r>
              <a:rPr lang="en-US" sz="17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7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lokasi</a:t>
            </a:r>
            <a:r>
              <a:rPr lang="en-US" sz="17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7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toko</a:t>
            </a:r>
            <a:r>
              <a:rPr lang="en-US" sz="17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lang="en-US" sz="17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misalnya</a:t>
            </a:r>
            <a:r>
              <a:rPr lang="en-US" sz="17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7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Thursina</a:t>
            </a:r>
            <a:r>
              <a:rPr lang="en-US" sz="17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7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Bangkit</a:t>
            </a:r>
            <a:r>
              <a:rPr lang="en-US" sz="17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).</a:t>
            </a:r>
          </a:p>
          <a:p>
            <a:pPr marL="369965" lvl="1" indent="-184982" algn="just">
              <a:lnSpc>
                <a:spcPts val="2399"/>
              </a:lnSpc>
              <a:buFont typeface="Arial"/>
              <a:buChar char="•"/>
            </a:pPr>
            <a:r>
              <a:rPr lang="en-US" sz="17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Kontak</a:t>
            </a:r>
            <a:r>
              <a:rPr lang="en-US" sz="17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(HP): Field </a:t>
            </a:r>
            <a:r>
              <a:rPr lang="en-US" sz="17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untuk</a:t>
            </a:r>
            <a:r>
              <a:rPr lang="en-US" sz="17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7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menampilkan</a:t>
            </a:r>
            <a:r>
              <a:rPr lang="en-US" sz="17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7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atau</a:t>
            </a:r>
            <a:r>
              <a:rPr lang="en-US" sz="17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7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mengubah</a:t>
            </a:r>
            <a:r>
              <a:rPr lang="en-US" sz="17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7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nomor</a:t>
            </a:r>
            <a:r>
              <a:rPr lang="en-US" sz="17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7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telepon</a:t>
            </a:r>
            <a:r>
              <a:rPr lang="en-US" sz="17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7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kontak</a:t>
            </a:r>
            <a:r>
              <a:rPr lang="en-US" sz="17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7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toko</a:t>
            </a:r>
            <a:r>
              <a:rPr lang="en-US" sz="17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lang="en-US" sz="17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misalnya</a:t>
            </a:r>
            <a:r>
              <a:rPr lang="en-US" sz="17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085020516792).</a:t>
            </a:r>
          </a:p>
          <a:p>
            <a:pPr marL="369965" lvl="1" indent="-184982" algn="just">
              <a:lnSpc>
                <a:spcPts val="2399"/>
              </a:lnSpc>
              <a:buFont typeface="Arial"/>
              <a:buChar char="•"/>
            </a:pPr>
            <a:r>
              <a:rPr lang="en-US" sz="17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Nama</a:t>
            </a:r>
            <a:r>
              <a:rPr lang="en-US" sz="17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7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Pemilik</a:t>
            </a:r>
            <a:r>
              <a:rPr lang="en-US" sz="17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7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Toko</a:t>
            </a:r>
            <a:r>
              <a:rPr lang="en-US" sz="17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Field </a:t>
            </a:r>
            <a:r>
              <a:rPr lang="en-US" sz="17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untuk</a:t>
            </a:r>
            <a:r>
              <a:rPr lang="en-US" sz="17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7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menampilkan</a:t>
            </a:r>
            <a:r>
              <a:rPr lang="en-US" sz="17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7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atau</a:t>
            </a:r>
            <a:r>
              <a:rPr lang="en-US" sz="17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7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mengubah</a:t>
            </a:r>
            <a:r>
              <a:rPr lang="en-US" sz="17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7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nama</a:t>
            </a:r>
            <a:r>
              <a:rPr lang="en-US" sz="17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7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pemilik</a:t>
            </a:r>
            <a:r>
              <a:rPr lang="en-US" sz="17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7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toko</a:t>
            </a:r>
            <a:r>
              <a:rPr lang="en-US" sz="17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lang="en-US" sz="17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misalnya</a:t>
            </a:r>
            <a:r>
              <a:rPr lang="en-US" sz="17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Muhammad </a:t>
            </a:r>
            <a:r>
              <a:rPr lang="en-US" sz="17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Ma'shum</a:t>
            </a:r>
            <a:r>
              <a:rPr lang="en-US" sz="17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Yusuf).</a:t>
            </a:r>
          </a:p>
          <a:p>
            <a:pPr algn="just">
              <a:lnSpc>
                <a:spcPts val="2399"/>
              </a:lnSpc>
              <a:spcBef>
                <a:spcPct val="0"/>
              </a:spcBef>
            </a:pPr>
            <a:endParaRPr lang="en-US" sz="1713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2399"/>
              </a:lnSpc>
              <a:spcBef>
                <a:spcPct val="0"/>
              </a:spcBef>
            </a:pPr>
            <a:r>
              <a:rPr lang="en-US" sz="17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Tombol</a:t>
            </a:r>
            <a:r>
              <a:rPr lang="en-US" sz="17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Update Data:</a:t>
            </a:r>
          </a:p>
          <a:p>
            <a:pPr marL="369965" lvl="1" indent="-184982" algn="just">
              <a:lnSpc>
                <a:spcPts val="2399"/>
              </a:lnSpc>
              <a:buFont typeface="Arial"/>
              <a:buChar char="•"/>
            </a:pPr>
            <a:r>
              <a:rPr lang="en-US" sz="17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Tombol</a:t>
            </a:r>
            <a:r>
              <a:rPr lang="en-US" sz="17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7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untuk</a:t>
            </a:r>
            <a:r>
              <a:rPr lang="en-US" sz="17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7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menyimpan</a:t>
            </a:r>
            <a:r>
              <a:rPr lang="en-US" sz="17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7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setiap</a:t>
            </a:r>
            <a:r>
              <a:rPr lang="en-US" sz="17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7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perubahan</a:t>
            </a:r>
            <a:r>
              <a:rPr lang="en-US" sz="17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yang </a:t>
            </a:r>
            <a:r>
              <a:rPr lang="en-US" sz="17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dilakukan</a:t>
            </a:r>
            <a:r>
              <a:rPr lang="en-US" sz="17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7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pada</a:t>
            </a:r>
            <a:r>
              <a:rPr lang="en-US" sz="17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7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informasi</a:t>
            </a:r>
            <a:r>
              <a:rPr lang="en-US" sz="17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7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toko</a:t>
            </a:r>
            <a:r>
              <a:rPr lang="en-US" sz="17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algn="just">
              <a:lnSpc>
                <a:spcPts val="2399"/>
              </a:lnSpc>
              <a:spcBef>
                <a:spcPct val="0"/>
              </a:spcBef>
            </a:pPr>
            <a:endParaRPr lang="en-US" sz="1713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2399"/>
              </a:lnSpc>
              <a:spcBef>
                <a:spcPct val="0"/>
              </a:spcBef>
            </a:pPr>
            <a:r>
              <a:rPr lang="en-US" sz="17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Catatan</a:t>
            </a:r>
            <a:endParaRPr lang="en-US" sz="1713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2399"/>
              </a:lnSpc>
              <a:spcBef>
                <a:spcPct val="0"/>
              </a:spcBef>
            </a:pPr>
            <a:r>
              <a:rPr lang="en-US" sz="17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Pastikan</a:t>
            </a:r>
            <a:r>
              <a:rPr lang="en-US" sz="17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7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informasi</a:t>
            </a:r>
            <a:r>
              <a:rPr lang="en-US" sz="17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yang </a:t>
            </a:r>
            <a:r>
              <a:rPr lang="en-US" sz="17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diisi</a:t>
            </a:r>
            <a:r>
              <a:rPr lang="en-US" sz="17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7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akurat</a:t>
            </a:r>
            <a:r>
              <a:rPr lang="en-US" sz="17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7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untuk</a:t>
            </a:r>
            <a:r>
              <a:rPr lang="en-US" sz="17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7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memudahkan</a:t>
            </a:r>
            <a:r>
              <a:rPr lang="en-US" sz="17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7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komunikasi</a:t>
            </a:r>
            <a:r>
              <a:rPr lang="en-US" sz="17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7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dan</a:t>
            </a:r>
            <a:r>
              <a:rPr lang="en-US" sz="17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7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pengelolaan</a:t>
            </a:r>
            <a:r>
              <a:rPr lang="en-US" sz="17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7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toko</a:t>
            </a:r>
            <a:r>
              <a:rPr lang="en-US" sz="17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algn="just">
              <a:lnSpc>
                <a:spcPts val="2399"/>
              </a:lnSpc>
              <a:spcBef>
                <a:spcPct val="0"/>
              </a:spcBef>
            </a:pPr>
            <a:endParaRPr lang="en-US" sz="1713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" y="1407954"/>
            <a:ext cx="8877300" cy="390575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DE0E6">
                <a:alpha val="100000"/>
              </a:srgbClr>
            </a:gs>
            <a:gs pos="100000">
              <a:srgbClr val="004AA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0" y="25400"/>
            <a:ext cx="6217146" cy="497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  <a:spcBef>
                <a:spcPct val="0"/>
              </a:spcBef>
            </a:pPr>
            <a:r>
              <a:rPr lang="en-US" sz="2900" b="1" u="sng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Halaman</a:t>
            </a:r>
            <a:r>
              <a:rPr lang="en-US" sz="2900" b="1" u="sng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900" b="1" u="sng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Profil</a:t>
            </a:r>
            <a:r>
              <a:rPr lang="en-US" sz="2900" b="1" u="sng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900" b="1" u="sng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Pengguna</a:t>
            </a:r>
            <a:r>
              <a:rPr lang="en-US" sz="2900" b="1" u="sng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900" b="1" u="sng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Aplikasi</a:t>
            </a:r>
            <a:endParaRPr lang="en-US" sz="2900" b="1" u="sng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0442" y="4866929"/>
            <a:ext cx="9468168" cy="701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Halaman ini memungkinkan pengguna untuk mengelola informasi profil pribadi dan mengganti password pada aplikasi.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0442" y="5770169"/>
            <a:ext cx="10206558" cy="7001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04"/>
              </a:lnSpc>
              <a:spcBef>
                <a:spcPct val="0"/>
              </a:spcBef>
            </a:pPr>
            <a:r>
              <a:rPr lang="en-US" sz="186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Foto</a:t>
            </a:r>
            <a:r>
              <a:rPr lang="en-US" sz="186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6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Pengguna</a:t>
            </a:r>
            <a:r>
              <a:rPr lang="en-US" sz="186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</a:p>
          <a:p>
            <a:pPr algn="just">
              <a:lnSpc>
                <a:spcPts val="2604"/>
              </a:lnSpc>
              <a:spcBef>
                <a:spcPct val="0"/>
              </a:spcBef>
            </a:pPr>
            <a:r>
              <a:rPr lang="en-US" sz="186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Ganti</a:t>
            </a:r>
            <a:r>
              <a:rPr lang="en-US" sz="186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6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Foto</a:t>
            </a:r>
            <a:r>
              <a:rPr lang="en-US" sz="186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-US" sz="186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Opsi</a:t>
            </a:r>
            <a:r>
              <a:rPr lang="en-US" sz="186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6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untuk</a:t>
            </a:r>
            <a:r>
              <a:rPr lang="en-US" sz="186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6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mengunggah</a:t>
            </a:r>
            <a:r>
              <a:rPr lang="en-US" sz="186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6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foto</a:t>
            </a:r>
            <a:r>
              <a:rPr lang="en-US" sz="186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6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profil</a:t>
            </a:r>
            <a:r>
              <a:rPr lang="en-US" sz="186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-US" sz="186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Tombol</a:t>
            </a:r>
            <a:r>
              <a:rPr lang="en-US" sz="186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6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untuk</a:t>
            </a:r>
            <a:r>
              <a:rPr lang="en-US" sz="186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6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memilih</a:t>
            </a:r>
            <a:r>
              <a:rPr lang="en-US" sz="186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file </a:t>
            </a:r>
            <a:r>
              <a:rPr lang="en-US" sz="186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dari</a:t>
            </a:r>
            <a:r>
              <a:rPr lang="en-US" sz="186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6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perangkat</a:t>
            </a:r>
            <a:r>
              <a:rPr lang="en-US" sz="186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algn="just">
              <a:lnSpc>
                <a:spcPts val="2604"/>
              </a:lnSpc>
              <a:spcBef>
                <a:spcPct val="0"/>
              </a:spcBef>
            </a:pPr>
            <a:r>
              <a:rPr lang="en-US" sz="186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Menampilkan</a:t>
            </a:r>
            <a:r>
              <a:rPr lang="en-US" sz="186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6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gambar</a:t>
            </a:r>
            <a:r>
              <a:rPr lang="en-US" sz="186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6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profil</a:t>
            </a:r>
            <a:r>
              <a:rPr lang="en-US" sz="186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6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pengguna</a:t>
            </a:r>
            <a:r>
              <a:rPr lang="en-US" sz="186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6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saat</a:t>
            </a:r>
            <a:r>
              <a:rPr lang="en-US" sz="186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6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ini</a:t>
            </a:r>
            <a:r>
              <a:rPr lang="en-US" sz="186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algn="just">
              <a:lnSpc>
                <a:spcPts val="2604"/>
              </a:lnSpc>
              <a:spcBef>
                <a:spcPct val="0"/>
              </a:spcBef>
            </a:pPr>
            <a:endParaRPr lang="en-US" sz="186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2604"/>
              </a:lnSpc>
              <a:spcBef>
                <a:spcPct val="0"/>
              </a:spcBef>
            </a:pPr>
            <a:r>
              <a:rPr lang="en-US" sz="186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Kelola</a:t>
            </a:r>
            <a:r>
              <a:rPr lang="en-US" sz="186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6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Pengguna</a:t>
            </a:r>
            <a:r>
              <a:rPr lang="en-US" sz="186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</a:p>
          <a:p>
            <a:pPr algn="just">
              <a:lnSpc>
                <a:spcPts val="2604"/>
              </a:lnSpc>
              <a:spcBef>
                <a:spcPct val="0"/>
              </a:spcBef>
            </a:pPr>
            <a:r>
              <a:rPr lang="en-US" sz="186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Nama</a:t>
            </a:r>
            <a:r>
              <a:rPr lang="en-US" sz="186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-US" sz="186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Menampilkan</a:t>
            </a:r>
            <a:r>
              <a:rPr lang="en-US" sz="186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6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atau</a:t>
            </a:r>
            <a:r>
              <a:rPr lang="en-US" sz="186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6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mengubah</a:t>
            </a:r>
            <a:r>
              <a:rPr lang="en-US" sz="186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6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nama</a:t>
            </a:r>
            <a:r>
              <a:rPr lang="en-US" sz="186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6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lengkap</a:t>
            </a:r>
            <a:r>
              <a:rPr lang="en-US" sz="186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6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pengguna</a:t>
            </a:r>
            <a:r>
              <a:rPr lang="en-US" sz="186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lang="en-US" sz="186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misalnya</a:t>
            </a:r>
            <a:r>
              <a:rPr lang="en-US" sz="186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860" dirty="0" err="1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Kaysan</a:t>
            </a:r>
            <a:r>
              <a:rPr lang="en-US" sz="1860" dirty="0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60" dirty="0" err="1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Nawfal</a:t>
            </a:r>
            <a:r>
              <a:rPr lang="en-US" sz="1860" dirty="0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60" dirty="0" err="1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Salif</a:t>
            </a:r>
            <a:r>
              <a:rPr lang="en-US" sz="1860" dirty="0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60" dirty="0" err="1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Athaullah</a:t>
            </a:r>
            <a:r>
              <a:rPr lang="en-US" sz="1860" dirty="0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).</a:t>
            </a:r>
            <a:endParaRPr lang="en-US" sz="186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2604"/>
              </a:lnSpc>
              <a:spcBef>
                <a:spcPct val="0"/>
              </a:spcBef>
            </a:pPr>
            <a:r>
              <a:rPr lang="en-US" sz="186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Email: </a:t>
            </a:r>
            <a:r>
              <a:rPr lang="en-US" sz="186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Menampilkan</a:t>
            </a:r>
            <a:r>
              <a:rPr lang="en-US" sz="186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6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atau</a:t>
            </a:r>
            <a:r>
              <a:rPr lang="en-US" sz="186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6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mengubah</a:t>
            </a:r>
            <a:r>
              <a:rPr lang="en-US" sz="186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6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alamat</a:t>
            </a:r>
            <a:r>
              <a:rPr lang="en-US" sz="186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email </a:t>
            </a:r>
            <a:r>
              <a:rPr lang="en-US" sz="186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pengguna</a:t>
            </a:r>
            <a:r>
              <a:rPr lang="en-US" sz="186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algn="just">
              <a:lnSpc>
                <a:spcPts val="2604"/>
              </a:lnSpc>
              <a:spcBef>
                <a:spcPct val="0"/>
              </a:spcBef>
            </a:pPr>
            <a:r>
              <a:rPr lang="en-US" sz="186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Telepon</a:t>
            </a:r>
            <a:r>
              <a:rPr lang="en-US" sz="186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-US" sz="186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Nomor</a:t>
            </a:r>
            <a:r>
              <a:rPr lang="en-US" sz="186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6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telepon</a:t>
            </a:r>
            <a:r>
              <a:rPr lang="en-US" sz="186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6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pengguna</a:t>
            </a:r>
            <a:r>
              <a:rPr lang="en-US" sz="186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yang </a:t>
            </a:r>
            <a:r>
              <a:rPr lang="en-US" sz="186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dapat</a:t>
            </a:r>
            <a:r>
              <a:rPr lang="en-US" sz="186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6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dihubungi</a:t>
            </a:r>
            <a:r>
              <a:rPr lang="en-US" sz="186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lang="en-US" sz="186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misalnya</a:t>
            </a:r>
            <a:r>
              <a:rPr lang="en-US" sz="186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085810713562).</a:t>
            </a:r>
          </a:p>
          <a:p>
            <a:pPr algn="just">
              <a:lnSpc>
                <a:spcPts val="2604"/>
              </a:lnSpc>
              <a:spcBef>
                <a:spcPct val="0"/>
              </a:spcBef>
            </a:pPr>
            <a:r>
              <a:rPr lang="en-US" sz="186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No KTP: </a:t>
            </a:r>
            <a:r>
              <a:rPr lang="en-US" sz="186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Menampilkan</a:t>
            </a:r>
            <a:r>
              <a:rPr lang="en-US" sz="186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6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atau</a:t>
            </a:r>
            <a:r>
              <a:rPr lang="en-US" sz="186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6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mengubah</a:t>
            </a:r>
            <a:r>
              <a:rPr lang="en-US" sz="186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6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nomor</a:t>
            </a:r>
            <a:r>
              <a:rPr lang="en-US" sz="186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KTP </a:t>
            </a:r>
            <a:r>
              <a:rPr lang="en-US" sz="186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pengguna</a:t>
            </a:r>
            <a:r>
              <a:rPr lang="en-US" sz="186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lang="en-US" sz="186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misalnya</a:t>
            </a:r>
            <a:r>
              <a:rPr lang="en-US" sz="186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12345678).</a:t>
            </a:r>
          </a:p>
          <a:p>
            <a:pPr algn="just">
              <a:lnSpc>
                <a:spcPts val="2604"/>
              </a:lnSpc>
              <a:spcBef>
                <a:spcPct val="0"/>
              </a:spcBef>
            </a:pPr>
            <a:r>
              <a:rPr lang="en-US" sz="186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Alamat</a:t>
            </a:r>
            <a:r>
              <a:rPr lang="en-US" sz="186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-US" sz="186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Menampilkan</a:t>
            </a:r>
            <a:r>
              <a:rPr lang="en-US" sz="186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6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atau</a:t>
            </a:r>
            <a:r>
              <a:rPr lang="en-US" sz="186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6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mengubah</a:t>
            </a:r>
            <a:r>
              <a:rPr lang="en-US" sz="186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6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alamat</a:t>
            </a:r>
            <a:r>
              <a:rPr lang="en-US" sz="186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6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pengguna</a:t>
            </a:r>
            <a:r>
              <a:rPr lang="en-US" sz="186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lang="en-US" sz="1860" dirty="0" err="1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misalnya</a:t>
            </a:r>
            <a:r>
              <a:rPr lang="en-US" sz="1860" dirty="0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60" dirty="0" err="1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Jl</a:t>
            </a:r>
            <a:r>
              <a:rPr lang="en-US" sz="1860" dirty="0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60" dirty="0" err="1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Salemba</a:t>
            </a:r>
            <a:r>
              <a:rPr lang="en-US" sz="1860" dirty="0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Raya).</a:t>
            </a:r>
          </a:p>
          <a:p>
            <a:pPr algn="just">
              <a:lnSpc>
                <a:spcPts val="2604"/>
              </a:lnSpc>
              <a:spcBef>
                <a:spcPct val="0"/>
              </a:spcBef>
            </a:pPr>
            <a:r>
              <a:rPr lang="en-US" sz="1860" dirty="0" err="1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Tombol</a:t>
            </a:r>
            <a:r>
              <a:rPr lang="en-US" sz="1860" dirty="0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60" dirty="0" err="1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Ubah</a:t>
            </a:r>
            <a:r>
              <a:rPr lang="en-US" sz="1860" dirty="0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60" dirty="0" err="1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Profil</a:t>
            </a:r>
            <a:r>
              <a:rPr lang="en-US" sz="1860" dirty="0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-US" sz="1860" dirty="0" err="1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Menyimpan</a:t>
            </a:r>
            <a:r>
              <a:rPr lang="en-US" sz="1860" dirty="0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60" dirty="0" err="1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perubahan</a:t>
            </a:r>
            <a:r>
              <a:rPr lang="en-US" sz="1860" dirty="0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yang </a:t>
            </a:r>
            <a:r>
              <a:rPr lang="en-US" sz="1860" dirty="0" err="1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dilakukan</a:t>
            </a:r>
            <a:r>
              <a:rPr lang="en-US" sz="1860" dirty="0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60" dirty="0" err="1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pada</a:t>
            </a:r>
            <a:r>
              <a:rPr lang="en-US" sz="1860" dirty="0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60" dirty="0" err="1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informasi</a:t>
            </a:r>
            <a:r>
              <a:rPr lang="en-US" sz="1860" dirty="0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60" dirty="0" err="1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profil</a:t>
            </a:r>
            <a:r>
              <a:rPr lang="en-US" sz="1860" dirty="0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algn="just">
              <a:lnSpc>
                <a:spcPts val="2604"/>
              </a:lnSpc>
              <a:spcBef>
                <a:spcPct val="0"/>
              </a:spcBef>
            </a:pPr>
            <a:endParaRPr lang="en-US" sz="186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2604"/>
              </a:lnSpc>
              <a:spcBef>
                <a:spcPct val="0"/>
              </a:spcBef>
            </a:pPr>
            <a:r>
              <a:rPr lang="en-US" sz="186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Ganti</a:t>
            </a:r>
            <a:r>
              <a:rPr lang="en-US" sz="186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Password:</a:t>
            </a:r>
          </a:p>
          <a:p>
            <a:pPr algn="just">
              <a:lnSpc>
                <a:spcPts val="2604"/>
              </a:lnSpc>
              <a:spcBef>
                <a:spcPct val="0"/>
              </a:spcBef>
            </a:pPr>
            <a:r>
              <a:rPr lang="en-US" sz="186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Username: </a:t>
            </a:r>
            <a:r>
              <a:rPr lang="en-US" sz="186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Menampilkan</a:t>
            </a:r>
            <a:r>
              <a:rPr lang="en-US" sz="186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username </a:t>
            </a:r>
            <a:r>
              <a:rPr lang="en-US" sz="186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pengguna</a:t>
            </a:r>
            <a:r>
              <a:rPr lang="en-US" sz="186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lang="en-US" sz="186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misalnya</a:t>
            </a:r>
            <a:r>
              <a:rPr lang="en-US" sz="186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admin).</a:t>
            </a:r>
          </a:p>
          <a:p>
            <a:pPr algn="just">
              <a:lnSpc>
                <a:spcPts val="2604"/>
              </a:lnSpc>
              <a:spcBef>
                <a:spcPct val="0"/>
              </a:spcBef>
            </a:pPr>
            <a:r>
              <a:rPr lang="en-US" sz="186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Password </a:t>
            </a:r>
            <a:r>
              <a:rPr lang="en-US" sz="186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Baru</a:t>
            </a:r>
            <a:r>
              <a:rPr lang="en-US" sz="186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Field </a:t>
            </a:r>
            <a:r>
              <a:rPr lang="en-US" sz="186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untuk</a:t>
            </a:r>
            <a:r>
              <a:rPr lang="en-US" sz="186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6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memasukkan</a:t>
            </a:r>
            <a:r>
              <a:rPr lang="en-US" sz="186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password </a:t>
            </a:r>
            <a:r>
              <a:rPr lang="en-US" sz="186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baru</a:t>
            </a:r>
            <a:r>
              <a:rPr lang="en-US" sz="186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algn="just">
              <a:lnSpc>
                <a:spcPts val="2604"/>
              </a:lnSpc>
              <a:spcBef>
                <a:spcPct val="0"/>
              </a:spcBef>
            </a:pPr>
            <a:r>
              <a:rPr lang="en-US" sz="186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Tombol</a:t>
            </a:r>
            <a:r>
              <a:rPr lang="en-US" sz="186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6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Ubah</a:t>
            </a:r>
            <a:r>
              <a:rPr lang="en-US" sz="186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Password: </a:t>
            </a:r>
            <a:r>
              <a:rPr lang="en-US" sz="186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Menyimpan</a:t>
            </a:r>
            <a:r>
              <a:rPr lang="en-US" sz="186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6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perubahan</a:t>
            </a:r>
            <a:r>
              <a:rPr lang="en-US" sz="186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password.</a:t>
            </a:r>
          </a:p>
          <a:p>
            <a:pPr algn="just">
              <a:lnSpc>
                <a:spcPts val="2604"/>
              </a:lnSpc>
              <a:spcBef>
                <a:spcPct val="0"/>
              </a:spcBef>
            </a:pPr>
            <a:endParaRPr lang="en-US" sz="186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2604"/>
              </a:lnSpc>
              <a:spcBef>
                <a:spcPct val="0"/>
              </a:spcBef>
            </a:pPr>
            <a:r>
              <a:rPr lang="en-US" sz="186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Catatan</a:t>
            </a:r>
            <a:endParaRPr lang="en-US" sz="186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2604"/>
              </a:lnSpc>
              <a:spcBef>
                <a:spcPct val="0"/>
              </a:spcBef>
            </a:pPr>
            <a:r>
              <a:rPr lang="en-US" sz="186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Pastikan</a:t>
            </a:r>
            <a:r>
              <a:rPr lang="en-US" sz="186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6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untuk</a:t>
            </a:r>
            <a:r>
              <a:rPr lang="en-US" sz="186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6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memperbarui</a:t>
            </a:r>
            <a:r>
              <a:rPr lang="en-US" sz="186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6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informasi</a:t>
            </a:r>
            <a:r>
              <a:rPr lang="en-US" sz="186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6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secara</a:t>
            </a:r>
            <a:r>
              <a:rPr lang="en-US" sz="186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6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berkala</a:t>
            </a:r>
            <a:r>
              <a:rPr lang="en-US" sz="186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agar </a:t>
            </a:r>
            <a:r>
              <a:rPr lang="en-US" sz="186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tetap</a:t>
            </a:r>
            <a:r>
              <a:rPr lang="en-US" sz="186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6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akurat</a:t>
            </a:r>
            <a:r>
              <a:rPr lang="en-US" sz="186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6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dan</a:t>
            </a:r>
            <a:r>
              <a:rPr lang="en-US" sz="186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6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terkini</a:t>
            </a:r>
            <a:r>
              <a:rPr lang="en-US" sz="186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algn="just">
              <a:lnSpc>
                <a:spcPts val="2604"/>
              </a:lnSpc>
              <a:spcBef>
                <a:spcPct val="0"/>
              </a:spcBef>
            </a:pPr>
            <a:endParaRPr lang="en-US" sz="186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16" y="605619"/>
            <a:ext cx="9548610" cy="427800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1175</Words>
  <Application>Microsoft Office PowerPoint</Application>
  <PresentationFormat>Custom</PresentationFormat>
  <Paragraphs>177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Open Sans Bold</vt:lpstr>
      <vt:lpstr>Open Sans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DOKUMENTASI SISTEM INFORMASI BERBASIS WEB APLIKASI PENJUALAN BARANG</dc:title>
  <dc:creator>LABPROGRAM3</dc:creator>
  <cp:lastModifiedBy>LABPROGRAM3</cp:lastModifiedBy>
  <cp:revision>7</cp:revision>
  <dcterms:created xsi:type="dcterms:W3CDTF">2006-08-16T00:00:00Z</dcterms:created>
  <dcterms:modified xsi:type="dcterms:W3CDTF">2025-04-16T07:35:56Z</dcterms:modified>
  <dc:identifier>DAGklw8L-t4</dc:identifier>
</cp:coreProperties>
</file>